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553" r:id="rId5"/>
    <p:sldMasterId id="2147493538" r:id="rId6"/>
    <p:sldMasterId id="2147493575" r:id="rId7"/>
    <p:sldMasterId id="2147493592" r:id="rId8"/>
  </p:sldMasterIdLst>
  <p:notesMasterIdLst>
    <p:notesMasterId r:id="rId31"/>
  </p:notesMasterIdLst>
  <p:handoutMasterIdLst>
    <p:handoutMasterId r:id="rId32"/>
  </p:handoutMasterIdLst>
  <p:sldIdLst>
    <p:sldId id="572" r:id="rId9"/>
    <p:sldId id="564" r:id="rId10"/>
    <p:sldId id="552" r:id="rId11"/>
    <p:sldId id="554" r:id="rId12"/>
    <p:sldId id="555" r:id="rId13"/>
    <p:sldId id="556" r:id="rId14"/>
    <p:sldId id="569" r:id="rId15"/>
    <p:sldId id="565" r:id="rId16"/>
    <p:sldId id="566" r:id="rId17"/>
    <p:sldId id="568" r:id="rId18"/>
    <p:sldId id="558" r:id="rId19"/>
    <p:sldId id="567" r:id="rId20"/>
    <p:sldId id="570" r:id="rId21"/>
    <p:sldId id="571" r:id="rId22"/>
    <p:sldId id="574" r:id="rId23"/>
    <p:sldId id="573" r:id="rId24"/>
    <p:sldId id="575" r:id="rId25"/>
    <p:sldId id="576" r:id="rId26"/>
    <p:sldId id="579" r:id="rId27"/>
    <p:sldId id="578" r:id="rId28"/>
    <p:sldId id="560" r:id="rId29"/>
    <p:sldId id="561" r:id="rId30"/>
  </p:sldIdLst>
  <p:sldSz cx="9144000" cy="5143500" type="screen16x9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 Ola Bergaplass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3D"/>
    <a:srgbClr val="1A2D46"/>
    <a:srgbClr val="00A5E6"/>
    <a:srgbClr val="6B0000"/>
    <a:srgbClr val="0D1D2D"/>
    <a:srgbClr val="00AA79"/>
    <a:srgbClr val="3D82A1"/>
    <a:srgbClr val="FFFFFF"/>
    <a:srgbClr val="4F81BD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2" autoAdjust="0"/>
    <p:restoredTop sz="89954" autoAdjust="0"/>
  </p:normalViewPr>
  <p:slideViewPr>
    <p:cSldViewPr snapToObjects="1">
      <p:cViewPr varScale="1">
        <p:scale>
          <a:sx n="110" d="100"/>
          <a:sy n="110" d="100"/>
        </p:scale>
        <p:origin x="216" y="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Objects="1">
      <p:cViewPr varScale="1">
        <p:scale>
          <a:sx n="102" d="100"/>
          <a:sy n="102" d="100"/>
        </p:scale>
        <p:origin x="456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CFCFA-94F2-344A-9C27-D05E03B10EEE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FD66D-7F3F-764B-B219-82D72C6138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12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CC651-FD50-46C1-AF36-3854B413DF1D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81A47-3009-483A-A6EA-D722167408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897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NTF tar ansvaret for fellessystemer. </a:t>
            </a:r>
            <a:br>
              <a:rPr lang="nb-NO" dirty="0"/>
            </a:br>
            <a:r>
              <a:rPr lang="nb-NO" dirty="0"/>
              <a:t>Arbeider sammen med PWC og advokat Føyen samt SEF</a:t>
            </a:r>
          </a:p>
          <a:p>
            <a:br>
              <a:rPr lang="nb-NO" dirty="0"/>
            </a:br>
            <a:r>
              <a:rPr lang="nb-NO" dirty="0"/>
              <a:t>Klubbene kurses. GDPR ansvarlig og det kommer </a:t>
            </a:r>
            <a:r>
              <a:rPr lang="nb-NO" dirty="0" err="1"/>
              <a:t>ekurs</a:t>
            </a:r>
            <a:r>
              <a:rPr lang="nb-NO" dirty="0"/>
              <a:t> som alle ansatte i klubbene skal igjennom – NIF rammeavtale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81A47-3009-483A-A6EA-D7221674081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1704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Hvor mange har tatt inn dette?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81A47-3009-483A-A6EA-D7221674081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5994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Allerede utsendte avtaler? Send en generell mail med teksten over og opplys dem om det pr mail om at det er slik dere forholder dere til dette.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081A47-3009-483A-A6EA-D7221674081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709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NTF er databehandler på vegne av klubbene på fellessystemene. Vi er også behandlingsansvarlige der vi bruker løsningen selv.</a:t>
            </a:r>
            <a:br>
              <a:rPr lang="nb-NO" dirty="0"/>
            </a:br>
            <a:r>
              <a:rPr lang="nb-NO" dirty="0"/>
              <a:t>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81A47-3009-483A-A6EA-D7221674081C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1637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Koordineres med dere. Jeg får en liste med alle ansatte så meldes de inn og får en mail. </a:t>
            </a:r>
            <a:br>
              <a:rPr lang="nb-NO" dirty="0"/>
            </a:br>
            <a:r>
              <a:rPr lang="nb-NO" dirty="0"/>
              <a:t>Først kjører dere kurset så dere blir kjent med det selv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81A47-3009-483A-A6EA-D7221674081C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4193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OBS – vi har ikke sensitive </a:t>
            </a:r>
            <a:r>
              <a:rPr lang="nb-NO" dirty="0" err="1"/>
              <a:t>oppløysninger</a:t>
            </a:r>
            <a:r>
              <a:rPr lang="nb-NO" dirty="0"/>
              <a:t> i våre fellessystemer</a:t>
            </a:r>
            <a:br>
              <a:rPr lang="nb-NO" dirty="0"/>
            </a:br>
            <a:br>
              <a:rPr lang="nb-NO" dirty="0"/>
            </a:br>
            <a:r>
              <a:rPr lang="nb-NO" dirty="0"/>
              <a:t>Ikke personnummer </a:t>
            </a:r>
          </a:p>
          <a:p>
            <a:r>
              <a:rPr lang="nb-NO" dirty="0"/>
              <a:t>Ikke </a:t>
            </a:r>
            <a:r>
              <a:rPr lang="nb-NO" dirty="0" err="1"/>
              <a:t>betalingsdata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81A47-3009-483A-A6EA-D7221674081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624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Still spørsmål underveis eller til slutt</a:t>
            </a:r>
            <a:br>
              <a:rPr lang="nb-NO" dirty="0"/>
            </a:br>
            <a:r>
              <a:rPr lang="nb-NO" dirty="0"/>
              <a:t>Info om opptak av video. Muting samt stopper etter hver sesjon.</a:t>
            </a:r>
          </a:p>
          <a:p>
            <a:r>
              <a:rPr lang="nb-NO" dirty="0"/>
              <a:t>Fått oppdrag fra daglige ledere til å ta fellessystemene</a:t>
            </a:r>
          </a:p>
          <a:p>
            <a:r>
              <a:rPr lang="nb-NO" dirty="0"/>
              <a:t>Vi jobber sammen med SEF om dette samt benytter PWC.</a:t>
            </a:r>
            <a:br>
              <a:rPr lang="nb-NO" dirty="0"/>
            </a:br>
            <a:r>
              <a:rPr lang="nb-NO" dirty="0"/>
              <a:t>Juridisk benytter vi Føyen i Norge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81A47-3009-483A-A6EA-D7221674081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804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81A47-3009-483A-A6EA-D7221674081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373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81A47-3009-483A-A6EA-D7221674081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174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Kommunikasjonskanaler: Mail og </a:t>
            </a:r>
            <a:r>
              <a:rPr lang="nb-NO" dirty="0" err="1"/>
              <a:t>Facebookgruppa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81A47-3009-483A-A6EA-D7221674081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957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Andre lokale systemer må klubben selv ta hensyn til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81A47-3009-483A-A6EA-D7221674081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69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Påloggingen må være mot en livedatabase som har kapasitet til å sammenstille alt i sanntid fra ulike kilder. Ser på løsninger på dette som beriker Lime.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81A47-3009-483A-A6EA-D7221674081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7444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Eksempel på kundereise fra vilkårene</a:t>
            </a:r>
            <a:br>
              <a:rPr lang="nb-NO" dirty="0"/>
            </a:br>
            <a:br>
              <a:rPr lang="nb-NO" dirty="0"/>
            </a:br>
            <a:r>
              <a:rPr lang="nb-NO" dirty="0"/>
              <a:t>Illustrerer fra match til match +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81A47-3009-483A-A6EA-D7221674081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6416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Nei. Trenger ikke det. Mange av dere som lurer på det.</a:t>
            </a:r>
          </a:p>
          <a:p>
            <a:r>
              <a:rPr lang="nb-NO" dirty="0"/>
              <a:t>Vi har koll i CRM for dem som har Lime og den som bare benytter Apsis så er man meldt på via </a:t>
            </a:r>
            <a:r>
              <a:rPr lang="nb-NO" dirty="0" err="1"/>
              <a:t>nyhetsbrevsfunksjonen</a:t>
            </a:r>
            <a:r>
              <a:rPr lang="nb-NO" dirty="0"/>
              <a:t>. God koll på kilder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81A47-3009-483A-A6EA-D7221674081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250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F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DC4ACC6A-48E4-4D2C-AFDF-9C204CEC8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977" y="-1462915"/>
            <a:ext cx="9425442" cy="6283628"/>
          </a:xfrm>
          <a:prstGeom prst="rect">
            <a:avLst/>
          </a:prstGeom>
        </p:spPr>
      </p:pic>
      <p:sp>
        <p:nvSpPr>
          <p:cNvPr id="23" name="Right Triangle 12"/>
          <p:cNvSpPr/>
          <p:nvPr userDrawn="1"/>
        </p:nvSpPr>
        <p:spPr>
          <a:xfrm rot="16200000">
            <a:off x="3279819" y="-708070"/>
            <a:ext cx="2584363" cy="9144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9750" y="2779776"/>
            <a:ext cx="8027988" cy="391038"/>
          </a:xfrm>
          <a:effectLst/>
        </p:spPr>
        <p:txBody>
          <a:bodyPr lIns="0" tIns="0" rIns="0" bIns="0" anchor="b" anchorCtr="0">
            <a:noAutofit/>
          </a:bodyPr>
          <a:lstStyle>
            <a:lvl1pPr algn="l">
              <a:defRPr sz="1600" b="1" i="0" cap="none" baseline="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9750" y="3314834"/>
            <a:ext cx="8027988" cy="75333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 kern="1300" cap="all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6629620" y="4431195"/>
            <a:ext cx="1980980" cy="445605"/>
            <a:chOff x="4572002" y="4084591"/>
            <a:chExt cx="1980980" cy="445605"/>
          </a:xfrm>
        </p:grpSpPr>
        <p:pic>
          <p:nvPicPr>
            <p:cNvPr id="51" name="Bilde 1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146963" y="4084591"/>
              <a:ext cx="819510" cy="445605"/>
            </a:xfrm>
            <a:prstGeom prst="rect">
              <a:avLst/>
            </a:prstGeom>
          </p:spPr>
        </p:pic>
        <p:pic>
          <p:nvPicPr>
            <p:cNvPr id="52" name="Bild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572002" y="4116910"/>
              <a:ext cx="380970" cy="38096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464" y="4093250"/>
              <a:ext cx="392518" cy="428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13828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072" userDrawn="1">
          <p15:clr>
            <a:srgbClr val="FBAE40"/>
          </p15:clr>
        </p15:guide>
        <p15:guide id="4" pos="340" userDrawn="1">
          <p15:clr>
            <a:srgbClr val="FBAE40"/>
          </p15:clr>
        </p15:guide>
        <p15:guide id="5" pos="5397" userDrawn="1">
          <p15:clr>
            <a:srgbClr val="FBAE40"/>
          </p15:clr>
        </p15:guide>
        <p15:guide id="6" orient="horz" pos="19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">
    <p:bg>
      <p:bgPr>
        <a:solidFill>
          <a:srgbClr val="1A2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1698" y="1201164"/>
            <a:ext cx="6700604" cy="2741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71443" y="4525343"/>
            <a:ext cx="1620831" cy="364770"/>
            <a:chOff x="6971443" y="4525343"/>
            <a:chExt cx="1620831" cy="364770"/>
          </a:xfrm>
        </p:grpSpPr>
        <p:pic>
          <p:nvPicPr>
            <p:cNvPr id="25" name="Bil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442103" y="4525343"/>
              <a:ext cx="670847" cy="364770"/>
            </a:xfrm>
            <a:prstGeom prst="rect">
              <a:avLst/>
            </a:prstGeom>
          </p:spPr>
        </p:pic>
        <p:pic>
          <p:nvPicPr>
            <p:cNvPr id="26" name="Bild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971443" y="4551799"/>
              <a:ext cx="311860" cy="31185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752" y="4532431"/>
              <a:ext cx="320522" cy="350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508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liteserien Cover">
    <p:bg>
      <p:bgPr>
        <a:solidFill>
          <a:srgbClr val="002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3" t="1578" r="1610" b="21805"/>
          <a:stretch/>
        </p:blipFill>
        <p:spPr>
          <a:xfrm>
            <a:off x="0" y="-50898"/>
            <a:ext cx="6721792" cy="5245297"/>
          </a:xfrm>
          <a:prstGeom prst="rect">
            <a:avLst/>
          </a:prstGeom>
        </p:spPr>
      </p:pic>
      <p:sp>
        <p:nvSpPr>
          <p:cNvPr id="13" name="Right Triangle 12"/>
          <p:cNvSpPr/>
          <p:nvPr userDrawn="1"/>
        </p:nvSpPr>
        <p:spPr>
          <a:xfrm rot="16200000">
            <a:off x="2456929" y="-1495848"/>
            <a:ext cx="5245296" cy="8135196"/>
          </a:xfrm>
          <a:custGeom>
            <a:avLst/>
            <a:gdLst>
              <a:gd name="connsiteX0" fmla="*/ 0 w 5143500"/>
              <a:gd name="connsiteY0" fmla="*/ 5143500 h 5143500"/>
              <a:gd name="connsiteX1" fmla="*/ 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0" fmla="*/ 0 w 5143500"/>
              <a:gd name="connsiteY0" fmla="*/ 5143500 h 5143500"/>
              <a:gd name="connsiteX1" fmla="*/ 3089 w 5143500"/>
              <a:gd name="connsiteY1" fmla="*/ 4952652 h 5143500"/>
              <a:gd name="connsiteX2" fmla="*/ 0 w 5143500"/>
              <a:gd name="connsiteY2" fmla="*/ 0 h 5143500"/>
              <a:gd name="connsiteX3" fmla="*/ 5143500 w 5143500"/>
              <a:gd name="connsiteY3" fmla="*/ 5143500 h 5143500"/>
              <a:gd name="connsiteX4" fmla="*/ 0 w 5143500"/>
              <a:gd name="connsiteY4" fmla="*/ 5143500 h 5143500"/>
              <a:gd name="connsiteX0" fmla="*/ 0 w 5143500"/>
              <a:gd name="connsiteY0" fmla="*/ 5143500 h 5143500"/>
              <a:gd name="connsiteX1" fmla="*/ 3089 w 5143500"/>
              <a:gd name="connsiteY1" fmla="*/ 4952652 h 5143500"/>
              <a:gd name="connsiteX2" fmla="*/ 0 w 5143500"/>
              <a:gd name="connsiteY2" fmla="*/ 0 h 5143500"/>
              <a:gd name="connsiteX3" fmla="*/ 5143500 w 5143500"/>
              <a:gd name="connsiteY3" fmla="*/ 5143500 h 5143500"/>
              <a:gd name="connsiteX4" fmla="*/ 0 w 5143500"/>
              <a:gd name="connsiteY4" fmla="*/ 5143500 h 5143500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0 w 5143500"/>
              <a:gd name="connsiteY4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044646 w 5143500"/>
              <a:gd name="connsiteY4" fmla="*/ 5208025 h 7977316"/>
              <a:gd name="connsiteX5" fmla="*/ 0 w 5143500"/>
              <a:gd name="connsiteY5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143500 w 5143500"/>
              <a:gd name="connsiteY4" fmla="*/ 7975938 h 7977316"/>
              <a:gd name="connsiteX5" fmla="*/ 0 w 5143500"/>
              <a:gd name="connsiteY5" fmla="*/ 7977316 h 797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3500" h="7977316">
                <a:moveTo>
                  <a:pt x="0" y="7977316"/>
                </a:moveTo>
                <a:cubicBezTo>
                  <a:pt x="1030" y="7913700"/>
                  <a:pt x="1544" y="5048076"/>
                  <a:pt x="3089" y="4952652"/>
                </a:cubicBezTo>
                <a:cubicBezTo>
                  <a:pt x="2059" y="3301768"/>
                  <a:pt x="1030" y="1650884"/>
                  <a:pt x="0" y="0"/>
                </a:cubicBezTo>
                <a:lnTo>
                  <a:pt x="5143500" y="5143500"/>
                </a:lnTo>
                <a:lnTo>
                  <a:pt x="5143500" y="7975938"/>
                </a:lnTo>
                <a:lnTo>
                  <a:pt x="0" y="79773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 userDrawn="1">
            <p:ph type="ctrTitle"/>
          </p:nvPr>
        </p:nvSpPr>
        <p:spPr>
          <a:xfrm>
            <a:off x="3886200" y="4206240"/>
            <a:ext cx="5000390" cy="365759"/>
          </a:xfrm>
        </p:spPr>
        <p:txBody>
          <a:bodyPr anchor="b">
            <a:noAutofit/>
          </a:bodyPr>
          <a:lstStyle>
            <a:lvl1pPr algn="l">
              <a:defRPr sz="1800" b="1" i="0" cap="all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b-NO" noProof="0" dirty="0"/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3886200" y="2901486"/>
            <a:ext cx="5000390" cy="1272904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 i="0" kern="1300" cap="all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b-NO" noProof="0" dirty="0"/>
          </a:p>
        </p:txBody>
      </p:sp>
      <p:pic>
        <p:nvPicPr>
          <p:cNvPr id="10" name="Picture 9" descr="LOGO_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57" y="3053887"/>
            <a:ext cx="2528209" cy="183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iteserien Cover Editable Dark">
    <p:bg>
      <p:bgPr>
        <a:solidFill>
          <a:srgbClr val="002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 userDrawn="1">
            <p:ph type="ctrTitle"/>
          </p:nvPr>
        </p:nvSpPr>
        <p:spPr>
          <a:xfrm>
            <a:off x="3886200" y="4206240"/>
            <a:ext cx="5000390" cy="365759"/>
          </a:xfrm>
        </p:spPr>
        <p:txBody>
          <a:bodyPr anchor="b">
            <a:noAutofit/>
          </a:bodyPr>
          <a:lstStyle>
            <a:lvl1pPr algn="l">
              <a:defRPr sz="1800" b="1" i="0" cap="all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b-NO" noProof="0" dirty="0"/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3886200" y="2901486"/>
            <a:ext cx="5000390" cy="1272904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 i="0" kern="1300" cap="all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b-NO" noProof="0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282" y="15"/>
            <a:ext cx="6208018" cy="5151588"/>
          </a:xfrm>
          <a:custGeom>
            <a:avLst/>
            <a:gdLst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4327840 w 4327840"/>
              <a:gd name="connsiteY2" fmla="*/ 4327840 h 4327840"/>
              <a:gd name="connsiteX3" fmla="*/ 0 w 4327840"/>
              <a:gd name="connsiteY3" fmla="*/ 4327840 h 4327840"/>
              <a:gd name="connsiteX4" fmla="*/ 0 w 4327840"/>
              <a:gd name="connsiteY4" fmla="*/ 0 h 4327840"/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0 w 4327840"/>
              <a:gd name="connsiteY2" fmla="*/ 4327840 h 4327840"/>
              <a:gd name="connsiteX3" fmla="*/ 0 w 4327840"/>
              <a:gd name="connsiteY3" fmla="*/ 0 h 4327840"/>
              <a:gd name="connsiteX0" fmla="*/ 6426 w 4334266"/>
              <a:gd name="connsiteY0" fmla="*/ 0 h 4327840"/>
              <a:gd name="connsiteX1" fmla="*/ 4334266 w 4334266"/>
              <a:gd name="connsiteY1" fmla="*/ 0 h 4327840"/>
              <a:gd name="connsiteX2" fmla="*/ 6426 w 4334266"/>
              <a:gd name="connsiteY2" fmla="*/ 4327840 h 4327840"/>
              <a:gd name="connsiteX3" fmla="*/ 0 w 4334266"/>
              <a:gd name="connsiteY3" fmla="*/ 1927294 h 4327840"/>
              <a:gd name="connsiteX4" fmla="*/ 6426 w 4334266"/>
              <a:gd name="connsiteY4" fmla="*/ 0 h 4327840"/>
              <a:gd name="connsiteX0" fmla="*/ 2131780 w 6459620"/>
              <a:gd name="connsiteY0" fmla="*/ 0 h 4327840"/>
              <a:gd name="connsiteX1" fmla="*/ 6459620 w 6459620"/>
              <a:gd name="connsiteY1" fmla="*/ 0 h 4327840"/>
              <a:gd name="connsiteX2" fmla="*/ 2131780 w 6459620"/>
              <a:gd name="connsiteY2" fmla="*/ 4327840 h 4327840"/>
              <a:gd name="connsiteX3" fmla="*/ 0 w 6459620"/>
              <a:gd name="connsiteY3" fmla="*/ 4182152 h 4327840"/>
              <a:gd name="connsiteX4" fmla="*/ 2131780 w 6459620"/>
              <a:gd name="connsiteY4" fmla="*/ 0 h 4327840"/>
              <a:gd name="connsiteX0" fmla="*/ 2249544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2249544 w 6577384"/>
              <a:gd name="connsiteY4" fmla="*/ 0 h 4331321"/>
              <a:gd name="connsiteX0" fmla="*/ 4170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4170 w 6577384"/>
              <a:gd name="connsiteY4" fmla="*/ 0 h 4331321"/>
              <a:gd name="connsiteX0" fmla="*/ 1555520 w 6577384"/>
              <a:gd name="connsiteY0" fmla="*/ 0 h 4336982"/>
              <a:gd name="connsiteX1" fmla="*/ 6577384 w 6577384"/>
              <a:gd name="connsiteY1" fmla="*/ 5661 h 4336982"/>
              <a:gd name="connsiteX2" fmla="*/ 2249544 w 6577384"/>
              <a:gd name="connsiteY2" fmla="*/ 4333501 h 4336982"/>
              <a:gd name="connsiteX3" fmla="*/ 0 w 6577384"/>
              <a:gd name="connsiteY3" fmla="*/ 4336982 h 4336982"/>
              <a:gd name="connsiteX4" fmla="*/ 1555520 w 6577384"/>
              <a:gd name="connsiteY4" fmla="*/ 0 h 4336982"/>
              <a:gd name="connsiteX0" fmla="*/ 1057277 w 6577384"/>
              <a:gd name="connsiteY0" fmla="*/ 0 h 4336982"/>
              <a:gd name="connsiteX1" fmla="*/ 6577384 w 6577384"/>
              <a:gd name="connsiteY1" fmla="*/ 5661 h 4336982"/>
              <a:gd name="connsiteX2" fmla="*/ 2249544 w 6577384"/>
              <a:gd name="connsiteY2" fmla="*/ 4333501 h 4336982"/>
              <a:gd name="connsiteX3" fmla="*/ 0 w 6577384"/>
              <a:gd name="connsiteY3" fmla="*/ 4336982 h 4336982"/>
              <a:gd name="connsiteX4" fmla="*/ 1057277 w 6577384"/>
              <a:gd name="connsiteY4" fmla="*/ 0 h 4336982"/>
              <a:gd name="connsiteX0" fmla="*/ 43804 w 5563911"/>
              <a:gd name="connsiteY0" fmla="*/ 0 h 4333501"/>
              <a:gd name="connsiteX1" fmla="*/ 5563911 w 5563911"/>
              <a:gd name="connsiteY1" fmla="*/ 5661 h 4333501"/>
              <a:gd name="connsiteX2" fmla="*/ 1236071 w 5563911"/>
              <a:gd name="connsiteY2" fmla="*/ 4333501 h 4333501"/>
              <a:gd name="connsiteX3" fmla="*/ 0 w 5563911"/>
              <a:gd name="connsiteY3" fmla="*/ 4331321 h 4333501"/>
              <a:gd name="connsiteX4" fmla="*/ 43804 w 5563911"/>
              <a:gd name="connsiteY4" fmla="*/ 0 h 4333501"/>
              <a:gd name="connsiteX0" fmla="*/ 0 w 5520107"/>
              <a:gd name="connsiteY0" fmla="*/ 0 h 4335599"/>
              <a:gd name="connsiteX1" fmla="*/ 5520107 w 5520107"/>
              <a:gd name="connsiteY1" fmla="*/ 5661 h 4335599"/>
              <a:gd name="connsiteX2" fmla="*/ 1192267 w 5520107"/>
              <a:gd name="connsiteY2" fmla="*/ 4333501 h 4335599"/>
              <a:gd name="connsiteX3" fmla="*/ 16086 w 5520107"/>
              <a:gd name="connsiteY3" fmla="*/ 4335599 h 4335599"/>
              <a:gd name="connsiteX4" fmla="*/ 0 w 5520107"/>
              <a:gd name="connsiteY4" fmla="*/ 0 h 4335599"/>
              <a:gd name="connsiteX0" fmla="*/ 1026 w 5521133"/>
              <a:gd name="connsiteY0" fmla="*/ 0 h 4339877"/>
              <a:gd name="connsiteX1" fmla="*/ 5521133 w 5521133"/>
              <a:gd name="connsiteY1" fmla="*/ 5661 h 4339877"/>
              <a:gd name="connsiteX2" fmla="*/ 1193293 w 5521133"/>
              <a:gd name="connsiteY2" fmla="*/ 4333501 h 4339877"/>
              <a:gd name="connsiteX3" fmla="*/ 0 w 5521133"/>
              <a:gd name="connsiteY3" fmla="*/ 4339877 h 4339877"/>
              <a:gd name="connsiteX4" fmla="*/ 1026 w 5521133"/>
              <a:gd name="connsiteY4" fmla="*/ 0 h 4339877"/>
              <a:gd name="connsiteX0" fmla="*/ 0 w 5520107"/>
              <a:gd name="connsiteY0" fmla="*/ 0 h 4333501"/>
              <a:gd name="connsiteX1" fmla="*/ 5520107 w 5520107"/>
              <a:gd name="connsiteY1" fmla="*/ 5661 h 4333501"/>
              <a:gd name="connsiteX2" fmla="*/ 1192267 w 5520107"/>
              <a:gd name="connsiteY2" fmla="*/ 4333501 h 4333501"/>
              <a:gd name="connsiteX3" fmla="*/ 3252 w 5520107"/>
              <a:gd name="connsiteY3" fmla="*/ 4327043 h 4333501"/>
              <a:gd name="connsiteX4" fmla="*/ 0 w 5520107"/>
              <a:gd name="connsiteY4" fmla="*/ 0 h 4333501"/>
              <a:gd name="connsiteX0" fmla="*/ 0 w 5520107"/>
              <a:gd name="connsiteY0" fmla="*/ 0 h 4339877"/>
              <a:gd name="connsiteX1" fmla="*/ 5520107 w 5520107"/>
              <a:gd name="connsiteY1" fmla="*/ 5661 h 4339877"/>
              <a:gd name="connsiteX2" fmla="*/ 1192267 w 5520107"/>
              <a:gd name="connsiteY2" fmla="*/ 4333501 h 4339877"/>
              <a:gd name="connsiteX3" fmla="*/ 3252 w 5520107"/>
              <a:gd name="connsiteY3" fmla="*/ 4339877 h 4339877"/>
              <a:gd name="connsiteX4" fmla="*/ 0 w 5520107"/>
              <a:gd name="connsiteY4" fmla="*/ 0 h 4339877"/>
              <a:gd name="connsiteX0" fmla="*/ 4685 w 5524792"/>
              <a:gd name="connsiteY0" fmla="*/ 0 h 4343846"/>
              <a:gd name="connsiteX1" fmla="*/ 5524792 w 5524792"/>
              <a:gd name="connsiteY1" fmla="*/ 5661 h 4343846"/>
              <a:gd name="connsiteX2" fmla="*/ 1196952 w 5524792"/>
              <a:gd name="connsiteY2" fmla="*/ 4333501 h 4343846"/>
              <a:gd name="connsiteX3" fmla="*/ 0 w 5524792"/>
              <a:gd name="connsiteY3" fmla="*/ 4343846 h 4343846"/>
              <a:gd name="connsiteX4" fmla="*/ 4685 w 5524792"/>
              <a:gd name="connsiteY4" fmla="*/ 0 h 4343846"/>
              <a:gd name="connsiteX0" fmla="*/ 1719 w 5521826"/>
              <a:gd name="connsiteY0" fmla="*/ 0 h 4333501"/>
              <a:gd name="connsiteX1" fmla="*/ 5521826 w 5521826"/>
              <a:gd name="connsiteY1" fmla="*/ 5661 h 4333501"/>
              <a:gd name="connsiteX2" fmla="*/ 1193986 w 5521826"/>
              <a:gd name="connsiteY2" fmla="*/ 4333501 h 4333501"/>
              <a:gd name="connsiteX3" fmla="*/ 0 w 5521826"/>
              <a:gd name="connsiteY3" fmla="*/ 4331979 h 4333501"/>
              <a:gd name="connsiteX4" fmla="*/ 1719 w 5521826"/>
              <a:gd name="connsiteY4" fmla="*/ 0 h 4333501"/>
              <a:gd name="connsiteX0" fmla="*/ 326807 w 5521826"/>
              <a:gd name="connsiteY0" fmla="*/ 1728 h 4327840"/>
              <a:gd name="connsiteX1" fmla="*/ 5521826 w 5521826"/>
              <a:gd name="connsiteY1" fmla="*/ 0 h 4327840"/>
              <a:gd name="connsiteX2" fmla="*/ 1193986 w 5521826"/>
              <a:gd name="connsiteY2" fmla="*/ 4327840 h 4327840"/>
              <a:gd name="connsiteX3" fmla="*/ 0 w 5521826"/>
              <a:gd name="connsiteY3" fmla="*/ 4326318 h 4327840"/>
              <a:gd name="connsiteX4" fmla="*/ 326807 w 5521826"/>
              <a:gd name="connsiteY4" fmla="*/ 1728 h 4327840"/>
              <a:gd name="connsiteX0" fmla="*/ 1720 w 5196739"/>
              <a:gd name="connsiteY0" fmla="*/ 1728 h 4327840"/>
              <a:gd name="connsiteX1" fmla="*/ 5196739 w 5196739"/>
              <a:gd name="connsiteY1" fmla="*/ 0 h 4327840"/>
              <a:gd name="connsiteX2" fmla="*/ 868899 w 5196739"/>
              <a:gd name="connsiteY2" fmla="*/ 4327840 h 4327840"/>
              <a:gd name="connsiteX3" fmla="*/ 0 w 5196739"/>
              <a:gd name="connsiteY3" fmla="*/ 4326318 h 4327840"/>
              <a:gd name="connsiteX4" fmla="*/ 1720 w 5196739"/>
              <a:gd name="connsiteY4" fmla="*/ 1728 h 4327840"/>
              <a:gd name="connsiteX0" fmla="*/ 20396 w 5215415"/>
              <a:gd name="connsiteY0" fmla="*/ 1728 h 4328986"/>
              <a:gd name="connsiteX1" fmla="*/ 5215415 w 5215415"/>
              <a:gd name="connsiteY1" fmla="*/ 0 h 4328986"/>
              <a:gd name="connsiteX2" fmla="*/ 887575 w 5215415"/>
              <a:gd name="connsiteY2" fmla="*/ 4327840 h 4328986"/>
              <a:gd name="connsiteX3" fmla="*/ 0 w 5215415"/>
              <a:gd name="connsiteY3" fmla="*/ 4328986 h 4328986"/>
              <a:gd name="connsiteX4" fmla="*/ 20396 w 5215415"/>
              <a:gd name="connsiteY4" fmla="*/ 1728 h 4328986"/>
              <a:gd name="connsiteX0" fmla="*/ 363 w 5216726"/>
              <a:gd name="connsiteY0" fmla="*/ 4396 h 4328986"/>
              <a:gd name="connsiteX1" fmla="*/ 5216726 w 5216726"/>
              <a:gd name="connsiteY1" fmla="*/ 0 h 4328986"/>
              <a:gd name="connsiteX2" fmla="*/ 888886 w 5216726"/>
              <a:gd name="connsiteY2" fmla="*/ 4327840 h 4328986"/>
              <a:gd name="connsiteX3" fmla="*/ 1311 w 5216726"/>
              <a:gd name="connsiteY3" fmla="*/ 4328986 h 4328986"/>
              <a:gd name="connsiteX4" fmla="*/ 363 w 5216726"/>
              <a:gd name="connsiteY4" fmla="*/ 4396 h 432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6726" h="4328986">
                <a:moveTo>
                  <a:pt x="363" y="4396"/>
                </a:moveTo>
                <a:lnTo>
                  <a:pt x="5216726" y="0"/>
                </a:lnTo>
                <a:lnTo>
                  <a:pt x="888886" y="4327840"/>
                </a:lnTo>
                <a:lnTo>
                  <a:pt x="1311" y="4328986"/>
                </a:lnTo>
                <a:cubicBezTo>
                  <a:pt x="2873" y="2881037"/>
                  <a:pt x="-1199" y="1452345"/>
                  <a:pt x="363" y="4396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userDrawn="1">
          <p15:clr>
            <a:srgbClr val="FBAE40"/>
          </p15:clr>
        </p15:guide>
        <p15:guide id="4" orient="horz" userDrawn="1">
          <p15:clr>
            <a:srgbClr val="FBAE40"/>
          </p15:clr>
        </p15:guide>
        <p15:guide id="5" orient="horz" pos="32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liteserien Cover">
    <p:bg>
      <p:bgPr>
        <a:solidFill>
          <a:srgbClr val="002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3" t="1578" r="1610" b="21805"/>
          <a:stretch/>
        </p:blipFill>
        <p:spPr>
          <a:xfrm>
            <a:off x="0" y="-50898"/>
            <a:ext cx="6721792" cy="5245297"/>
          </a:xfrm>
          <a:prstGeom prst="rect">
            <a:avLst/>
          </a:prstGeom>
        </p:spPr>
      </p:pic>
      <p:sp>
        <p:nvSpPr>
          <p:cNvPr id="13" name="Right Triangle 12"/>
          <p:cNvSpPr/>
          <p:nvPr userDrawn="1"/>
        </p:nvSpPr>
        <p:spPr>
          <a:xfrm rot="16200000">
            <a:off x="2456929" y="-1495848"/>
            <a:ext cx="5245296" cy="8135196"/>
          </a:xfrm>
          <a:custGeom>
            <a:avLst/>
            <a:gdLst>
              <a:gd name="connsiteX0" fmla="*/ 0 w 5143500"/>
              <a:gd name="connsiteY0" fmla="*/ 5143500 h 5143500"/>
              <a:gd name="connsiteX1" fmla="*/ 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0" fmla="*/ 0 w 5143500"/>
              <a:gd name="connsiteY0" fmla="*/ 5143500 h 5143500"/>
              <a:gd name="connsiteX1" fmla="*/ 3089 w 5143500"/>
              <a:gd name="connsiteY1" fmla="*/ 4952652 h 5143500"/>
              <a:gd name="connsiteX2" fmla="*/ 0 w 5143500"/>
              <a:gd name="connsiteY2" fmla="*/ 0 h 5143500"/>
              <a:gd name="connsiteX3" fmla="*/ 5143500 w 5143500"/>
              <a:gd name="connsiteY3" fmla="*/ 5143500 h 5143500"/>
              <a:gd name="connsiteX4" fmla="*/ 0 w 5143500"/>
              <a:gd name="connsiteY4" fmla="*/ 5143500 h 5143500"/>
              <a:gd name="connsiteX0" fmla="*/ 0 w 5143500"/>
              <a:gd name="connsiteY0" fmla="*/ 5143500 h 5143500"/>
              <a:gd name="connsiteX1" fmla="*/ 3089 w 5143500"/>
              <a:gd name="connsiteY1" fmla="*/ 4952652 h 5143500"/>
              <a:gd name="connsiteX2" fmla="*/ 0 w 5143500"/>
              <a:gd name="connsiteY2" fmla="*/ 0 h 5143500"/>
              <a:gd name="connsiteX3" fmla="*/ 5143500 w 5143500"/>
              <a:gd name="connsiteY3" fmla="*/ 5143500 h 5143500"/>
              <a:gd name="connsiteX4" fmla="*/ 0 w 5143500"/>
              <a:gd name="connsiteY4" fmla="*/ 5143500 h 5143500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0 w 5143500"/>
              <a:gd name="connsiteY4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044646 w 5143500"/>
              <a:gd name="connsiteY4" fmla="*/ 5208025 h 7977316"/>
              <a:gd name="connsiteX5" fmla="*/ 0 w 5143500"/>
              <a:gd name="connsiteY5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143500 w 5143500"/>
              <a:gd name="connsiteY4" fmla="*/ 7975938 h 7977316"/>
              <a:gd name="connsiteX5" fmla="*/ 0 w 5143500"/>
              <a:gd name="connsiteY5" fmla="*/ 7977316 h 797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3500" h="7977316">
                <a:moveTo>
                  <a:pt x="0" y="7977316"/>
                </a:moveTo>
                <a:cubicBezTo>
                  <a:pt x="1030" y="7913700"/>
                  <a:pt x="1544" y="5048076"/>
                  <a:pt x="3089" y="4952652"/>
                </a:cubicBezTo>
                <a:cubicBezTo>
                  <a:pt x="2059" y="3301768"/>
                  <a:pt x="1030" y="1650884"/>
                  <a:pt x="0" y="0"/>
                </a:cubicBezTo>
                <a:lnTo>
                  <a:pt x="5143500" y="5143500"/>
                </a:lnTo>
                <a:lnTo>
                  <a:pt x="5143500" y="7975938"/>
                </a:lnTo>
                <a:lnTo>
                  <a:pt x="0" y="7977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 userDrawn="1">
            <p:ph type="ctrTitle"/>
          </p:nvPr>
        </p:nvSpPr>
        <p:spPr>
          <a:xfrm>
            <a:off x="3886200" y="4206240"/>
            <a:ext cx="5000390" cy="365759"/>
          </a:xfrm>
        </p:spPr>
        <p:txBody>
          <a:bodyPr anchor="b">
            <a:noAutofit/>
          </a:bodyPr>
          <a:lstStyle>
            <a:lvl1pPr algn="l">
              <a:defRPr sz="1800" b="1" i="0" cap="all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nb-NO" noProof="0" dirty="0"/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3886200" y="2901486"/>
            <a:ext cx="5000390" cy="1272904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 i="0" kern="1300" cap="all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b-NO" noProof="0" dirty="0"/>
          </a:p>
        </p:txBody>
      </p:sp>
      <p:pic>
        <p:nvPicPr>
          <p:cNvPr id="10" name="Picture 9" descr="LOGO_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57" y="3053887"/>
            <a:ext cx="2528209" cy="183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iteserien Cover Editabl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 userDrawn="1">
            <p:ph type="ctrTitle"/>
          </p:nvPr>
        </p:nvSpPr>
        <p:spPr>
          <a:xfrm>
            <a:off x="3886200" y="4206240"/>
            <a:ext cx="5000390" cy="365759"/>
          </a:xfrm>
        </p:spPr>
        <p:txBody>
          <a:bodyPr anchor="b">
            <a:noAutofit/>
          </a:bodyPr>
          <a:lstStyle>
            <a:lvl1pPr algn="l">
              <a:defRPr sz="1800" b="1" i="0" cap="all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nb-NO" noProof="0" dirty="0"/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3886200" y="2901486"/>
            <a:ext cx="5000390" cy="1272904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 i="0" kern="1300" cap="all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b-NO" noProof="0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282" y="15"/>
            <a:ext cx="6208018" cy="5151588"/>
          </a:xfrm>
          <a:custGeom>
            <a:avLst/>
            <a:gdLst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4327840 w 4327840"/>
              <a:gd name="connsiteY2" fmla="*/ 4327840 h 4327840"/>
              <a:gd name="connsiteX3" fmla="*/ 0 w 4327840"/>
              <a:gd name="connsiteY3" fmla="*/ 4327840 h 4327840"/>
              <a:gd name="connsiteX4" fmla="*/ 0 w 4327840"/>
              <a:gd name="connsiteY4" fmla="*/ 0 h 4327840"/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0 w 4327840"/>
              <a:gd name="connsiteY2" fmla="*/ 4327840 h 4327840"/>
              <a:gd name="connsiteX3" fmla="*/ 0 w 4327840"/>
              <a:gd name="connsiteY3" fmla="*/ 0 h 4327840"/>
              <a:gd name="connsiteX0" fmla="*/ 6426 w 4334266"/>
              <a:gd name="connsiteY0" fmla="*/ 0 h 4327840"/>
              <a:gd name="connsiteX1" fmla="*/ 4334266 w 4334266"/>
              <a:gd name="connsiteY1" fmla="*/ 0 h 4327840"/>
              <a:gd name="connsiteX2" fmla="*/ 6426 w 4334266"/>
              <a:gd name="connsiteY2" fmla="*/ 4327840 h 4327840"/>
              <a:gd name="connsiteX3" fmla="*/ 0 w 4334266"/>
              <a:gd name="connsiteY3" fmla="*/ 1927294 h 4327840"/>
              <a:gd name="connsiteX4" fmla="*/ 6426 w 4334266"/>
              <a:gd name="connsiteY4" fmla="*/ 0 h 4327840"/>
              <a:gd name="connsiteX0" fmla="*/ 2131780 w 6459620"/>
              <a:gd name="connsiteY0" fmla="*/ 0 h 4327840"/>
              <a:gd name="connsiteX1" fmla="*/ 6459620 w 6459620"/>
              <a:gd name="connsiteY1" fmla="*/ 0 h 4327840"/>
              <a:gd name="connsiteX2" fmla="*/ 2131780 w 6459620"/>
              <a:gd name="connsiteY2" fmla="*/ 4327840 h 4327840"/>
              <a:gd name="connsiteX3" fmla="*/ 0 w 6459620"/>
              <a:gd name="connsiteY3" fmla="*/ 4182152 h 4327840"/>
              <a:gd name="connsiteX4" fmla="*/ 2131780 w 6459620"/>
              <a:gd name="connsiteY4" fmla="*/ 0 h 4327840"/>
              <a:gd name="connsiteX0" fmla="*/ 2249544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2249544 w 6577384"/>
              <a:gd name="connsiteY4" fmla="*/ 0 h 4331321"/>
              <a:gd name="connsiteX0" fmla="*/ 4170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4170 w 6577384"/>
              <a:gd name="connsiteY4" fmla="*/ 0 h 4331321"/>
              <a:gd name="connsiteX0" fmla="*/ 1555520 w 6577384"/>
              <a:gd name="connsiteY0" fmla="*/ 0 h 4336982"/>
              <a:gd name="connsiteX1" fmla="*/ 6577384 w 6577384"/>
              <a:gd name="connsiteY1" fmla="*/ 5661 h 4336982"/>
              <a:gd name="connsiteX2" fmla="*/ 2249544 w 6577384"/>
              <a:gd name="connsiteY2" fmla="*/ 4333501 h 4336982"/>
              <a:gd name="connsiteX3" fmla="*/ 0 w 6577384"/>
              <a:gd name="connsiteY3" fmla="*/ 4336982 h 4336982"/>
              <a:gd name="connsiteX4" fmla="*/ 1555520 w 6577384"/>
              <a:gd name="connsiteY4" fmla="*/ 0 h 4336982"/>
              <a:gd name="connsiteX0" fmla="*/ 1057277 w 6577384"/>
              <a:gd name="connsiteY0" fmla="*/ 0 h 4336982"/>
              <a:gd name="connsiteX1" fmla="*/ 6577384 w 6577384"/>
              <a:gd name="connsiteY1" fmla="*/ 5661 h 4336982"/>
              <a:gd name="connsiteX2" fmla="*/ 2249544 w 6577384"/>
              <a:gd name="connsiteY2" fmla="*/ 4333501 h 4336982"/>
              <a:gd name="connsiteX3" fmla="*/ 0 w 6577384"/>
              <a:gd name="connsiteY3" fmla="*/ 4336982 h 4336982"/>
              <a:gd name="connsiteX4" fmla="*/ 1057277 w 6577384"/>
              <a:gd name="connsiteY4" fmla="*/ 0 h 4336982"/>
              <a:gd name="connsiteX0" fmla="*/ 43804 w 5563911"/>
              <a:gd name="connsiteY0" fmla="*/ 0 h 4333501"/>
              <a:gd name="connsiteX1" fmla="*/ 5563911 w 5563911"/>
              <a:gd name="connsiteY1" fmla="*/ 5661 h 4333501"/>
              <a:gd name="connsiteX2" fmla="*/ 1236071 w 5563911"/>
              <a:gd name="connsiteY2" fmla="*/ 4333501 h 4333501"/>
              <a:gd name="connsiteX3" fmla="*/ 0 w 5563911"/>
              <a:gd name="connsiteY3" fmla="*/ 4331321 h 4333501"/>
              <a:gd name="connsiteX4" fmla="*/ 43804 w 5563911"/>
              <a:gd name="connsiteY4" fmla="*/ 0 h 4333501"/>
              <a:gd name="connsiteX0" fmla="*/ 0 w 5520107"/>
              <a:gd name="connsiteY0" fmla="*/ 0 h 4335599"/>
              <a:gd name="connsiteX1" fmla="*/ 5520107 w 5520107"/>
              <a:gd name="connsiteY1" fmla="*/ 5661 h 4335599"/>
              <a:gd name="connsiteX2" fmla="*/ 1192267 w 5520107"/>
              <a:gd name="connsiteY2" fmla="*/ 4333501 h 4335599"/>
              <a:gd name="connsiteX3" fmla="*/ 16086 w 5520107"/>
              <a:gd name="connsiteY3" fmla="*/ 4335599 h 4335599"/>
              <a:gd name="connsiteX4" fmla="*/ 0 w 5520107"/>
              <a:gd name="connsiteY4" fmla="*/ 0 h 4335599"/>
              <a:gd name="connsiteX0" fmla="*/ 1026 w 5521133"/>
              <a:gd name="connsiteY0" fmla="*/ 0 h 4339877"/>
              <a:gd name="connsiteX1" fmla="*/ 5521133 w 5521133"/>
              <a:gd name="connsiteY1" fmla="*/ 5661 h 4339877"/>
              <a:gd name="connsiteX2" fmla="*/ 1193293 w 5521133"/>
              <a:gd name="connsiteY2" fmla="*/ 4333501 h 4339877"/>
              <a:gd name="connsiteX3" fmla="*/ 0 w 5521133"/>
              <a:gd name="connsiteY3" fmla="*/ 4339877 h 4339877"/>
              <a:gd name="connsiteX4" fmla="*/ 1026 w 5521133"/>
              <a:gd name="connsiteY4" fmla="*/ 0 h 4339877"/>
              <a:gd name="connsiteX0" fmla="*/ 0 w 5520107"/>
              <a:gd name="connsiteY0" fmla="*/ 0 h 4333501"/>
              <a:gd name="connsiteX1" fmla="*/ 5520107 w 5520107"/>
              <a:gd name="connsiteY1" fmla="*/ 5661 h 4333501"/>
              <a:gd name="connsiteX2" fmla="*/ 1192267 w 5520107"/>
              <a:gd name="connsiteY2" fmla="*/ 4333501 h 4333501"/>
              <a:gd name="connsiteX3" fmla="*/ 3252 w 5520107"/>
              <a:gd name="connsiteY3" fmla="*/ 4327043 h 4333501"/>
              <a:gd name="connsiteX4" fmla="*/ 0 w 5520107"/>
              <a:gd name="connsiteY4" fmla="*/ 0 h 4333501"/>
              <a:gd name="connsiteX0" fmla="*/ 0 w 5520107"/>
              <a:gd name="connsiteY0" fmla="*/ 0 h 4339877"/>
              <a:gd name="connsiteX1" fmla="*/ 5520107 w 5520107"/>
              <a:gd name="connsiteY1" fmla="*/ 5661 h 4339877"/>
              <a:gd name="connsiteX2" fmla="*/ 1192267 w 5520107"/>
              <a:gd name="connsiteY2" fmla="*/ 4333501 h 4339877"/>
              <a:gd name="connsiteX3" fmla="*/ 3252 w 5520107"/>
              <a:gd name="connsiteY3" fmla="*/ 4339877 h 4339877"/>
              <a:gd name="connsiteX4" fmla="*/ 0 w 5520107"/>
              <a:gd name="connsiteY4" fmla="*/ 0 h 4339877"/>
              <a:gd name="connsiteX0" fmla="*/ 4685 w 5524792"/>
              <a:gd name="connsiteY0" fmla="*/ 0 h 4343846"/>
              <a:gd name="connsiteX1" fmla="*/ 5524792 w 5524792"/>
              <a:gd name="connsiteY1" fmla="*/ 5661 h 4343846"/>
              <a:gd name="connsiteX2" fmla="*/ 1196952 w 5524792"/>
              <a:gd name="connsiteY2" fmla="*/ 4333501 h 4343846"/>
              <a:gd name="connsiteX3" fmla="*/ 0 w 5524792"/>
              <a:gd name="connsiteY3" fmla="*/ 4343846 h 4343846"/>
              <a:gd name="connsiteX4" fmla="*/ 4685 w 5524792"/>
              <a:gd name="connsiteY4" fmla="*/ 0 h 4343846"/>
              <a:gd name="connsiteX0" fmla="*/ 1719 w 5521826"/>
              <a:gd name="connsiteY0" fmla="*/ 0 h 4333501"/>
              <a:gd name="connsiteX1" fmla="*/ 5521826 w 5521826"/>
              <a:gd name="connsiteY1" fmla="*/ 5661 h 4333501"/>
              <a:gd name="connsiteX2" fmla="*/ 1193986 w 5521826"/>
              <a:gd name="connsiteY2" fmla="*/ 4333501 h 4333501"/>
              <a:gd name="connsiteX3" fmla="*/ 0 w 5521826"/>
              <a:gd name="connsiteY3" fmla="*/ 4331979 h 4333501"/>
              <a:gd name="connsiteX4" fmla="*/ 1719 w 5521826"/>
              <a:gd name="connsiteY4" fmla="*/ 0 h 4333501"/>
              <a:gd name="connsiteX0" fmla="*/ 326807 w 5521826"/>
              <a:gd name="connsiteY0" fmla="*/ 1728 h 4327840"/>
              <a:gd name="connsiteX1" fmla="*/ 5521826 w 5521826"/>
              <a:gd name="connsiteY1" fmla="*/ 0 h 4327840"/>
              <a:gd name="connsiteX2" fmla="*/ 1193986 w 5521826"/>
              <a:gd name="connsiteY2" fmla="*/ 4327840 h 4327840"/>
              <a:gd name="connsiteX3" fmla="*/ 0 w 5521826"/>
              <a:gd name="connsiteY3" fmla="*/ 4326318 h 4327840"/>
              <a:gd name="connsiteX4" fmla="*/ 326807 w 5521826"/>
              <a:gd name="connsiteY4" fmla="*/ 1728 h 4327840"/>
              <a:gd name="connsiteX0" fmla="*/ 1720 w 5196739"/>
              <a:gd name="connsiteY0" fmla="*/ 1728 h 4327840"/>
              <a:gd name="connsiteX1" fmla="*/ 5196739 w 5196739"/>
              <a:gd name="connsiteY1" fmla="*/ 0 h 4327840"/>
              <a:gd name="connsiteX2" fmla="*/ 868899 w 5196739"/>
              <a:gd name="connsiteY2" fmla="*/ 4327840 h 4327840"/>
              <a:gd name="connsiteX3" fmla="*/ 0 w 5196739"/>
              <a:gd name="connsiteY3" fmla="*/ 4326318 h 4327840"/>
              <a:gd name="connsiteX4" fmla="*/ 1720 w 5196739"/>
              <a:gd name="connsiteY4" fmla="*/ 1728 h 4327840"/>
              <a:gd name="connsiteX0" fmla="*/ 20396 w 5215415"/>
              <a:gd name="connsiteY0" fmla="*/ 1728 h 4328986"/>
              <a:gd name="connsiteX1" fmla="*/ 5215415 w 5215415"/>
              <a:gd name="connsiteY1" fmla="*/ 0 h 4328986"/>
              <a:gd name="connsiteX2" fmla="*/ 887575 w 5215415"/>
              <a:gd name="connsiteY2" fmla="*/ 4327840 h 4328986"/>
              <a:gd name="connsiteX3" fmla="*/ 0 w 5215415"/>
              <a:gd name="connsiteY3" fmla="*/ 4328986 h 4328986"/>
              <a:gd name="connsiteX4" fmla="*/ 20396 w 5215415"/>
              <a:gd name="connsiteY4" fmla="*/ 1728 h 4328986"/>
              <a:gd name="connsiteX0" fmla="*/ 363 w 5216726"/>
              <a:gd name="connsiteY0" fmla="*/ 4396 h 4328986"/>
              <a:gd name="connsiteX1" fmla="*/ 5216726 w 5216726"/>
              <a:gd name="connsiteY1" fmla="*/ 0 h 4328986"/>
              <a:gd name="connsiteX2" fmla="*/ 888886 w 5216726"/>
              <a:gd name="connsiteY2" fmla="*/ 4327840 h 4328986"/>
              <a:gd name="connsiteX3" fmla="*/ 1311 w 5216726"/>
              <a:gd name="connsiteY3" fmla="*/ 4328986 h 4328986"/>
              <a:gd name="connsiteX4" fmla="*/ 363 w 5216726"/>
              <a:gd name="connsiteY4" fmla="*/ 4396 h 432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6726" h="4328986">
                <a:moveTo>
                  <a:pt x="363" y="4396"/>
                </a:moveTo>
                <a:lnTo>
                  <a:pt x="5216726" y="0"/>
                </a:lnTo>
                <a:lnTo>
                  <a:pt x="888886" y="4327840"/>
                </a:lnTo>
                <a:lnTo>
                  <a:pt x="1311" y="4328986"/>
                </a:lnTo>
                <a:cubicBezTo>
                  <a:pt x="2873" y="2881037"/>
                  <a:pt x="-1199" y="1452345"/>
                  <a:pt x="363" y="4396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6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–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5" y="568431"/>
            <a:ext cx="8007350" cy="631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737" y="1310880"/>
            <a:ext cx="8008937" cy="313253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 </a:t>
            </a:r>
          </a:p>
        </p:txBody>
      </p:sp>
      <p:pic>
        <p:nvPicPr>
          <p:cNvPr id="7" name="Picture 6" descr="LOGO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448722"/>
            <a:ext cx="848181" cy="616625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402">
          <p15:clr>
            <a:srgbClr val="FBAE40"/>
          </p15:clr>
        </p15:guide>
        <p15:guide id="2" pos="35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 pos="357">
          <p15:clr>
            <a:srgbClr val="FBAE40"/>
          </p15:clr>
        </p15:guide>
        <p15:guide id="6" orient="horz" pos="2799">
          <p15:clr>
            <a:srgbClr val="FBAE40"/>
          </p15:clr>
        </p15:guide>
        <p15:guide id="7" orient="horz" pos="8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– Tekst – Inverte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2"/>
          <p:cNvSpPr/>
          <p:nvPr userDrawn="1"/>
        </p:nvSpPr>
        <p:spPr>
          <a:xfrm rot="16200000">
            <a:off x="2761691" y="-1238809"/>
            <a:ext cx="5143824" cy="7620793"/>
          </a:xfrm>
          <a:custGeom>
            <a:avLst/>
            <a:gdLst>
              <a:gd name="connsiteX0" fmla="*/ 0 w 5143500"/>
              <a:gd name="connsiteY0" fmla="*/ 5143500 h 5143500"/>
              <a:gd name="connsiteX1" fmla="*/ 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0" fmla="*/ 0 w 5143500"/>
              <a:gd name="connsiteY0" fmla="*/ 5143500 h 5143500"/>
              <a:gd name="connsiteX1" fmla="*/ 3089 w 5143500"/>
              <a:gd name="connsiteY1" fmla="*/ 4952652 h 5143500"/>
              <a:gd name="connsiteX2" fmla="*/ 0 w 5143500"/>
              <a:gd name="connsiteY2" fmla="*/ 0 h 5143500"/>
              <a:gd name="connsiteX3" fmla="*/ 5143500 w 5143500"/>
              <a:gd name="connsiteY3" fmla="*/ 5143500 h 5143500"/>
              <a:gd name="connsiteX4" fmla="*/ 0 w 5143500"/>
              <a:gd name="connsiteY4" fmla="*/ 5143500 h 5143500"/>
              <a:gd name="connsiteX0" fmla="*/ 0 w 5143500"/>
              <a:gd name="connsiteY0" fmla="*/ 5143500 h 5143500"/>
              <a:gd name="connsiteX1" fmla="*/ 3089 w 5143500"/>
              <a:gd name="connsiteY1" fmla="*/ 4952652 h 5143500"/>
              <a:gd name="connsiteX2" fmla="*/ 0 w 5143500"/>
              <a:gd name="connsiteY2" fmla="*/ 0 h 5143500"/>
              <a:gd name="connsiteX3" fmla="*/ 5143500 w 5143500"/>
              <a:gd name="connsiteY3" fmla="*/ 5143500 h 5143500"/>
              <a:gd name="connsiteX4" fmla="*/ 0 w 5143500"/>
              <a:gd name="connsiteY4" fmla="*/ 5143500 h 5143500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0 w 5143500"/>
              <a:gd name="connsiteY4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044646 w 5143500"/>
              <a:gd name="connsiteY4" fmla="*/ 5208025 h 7977316"/>
              <a:gd name="connsiteX5" fmla="*/ 0 w 5143500"/>
              <a:gd name="connsiteY5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143500 w 5143500"/>
              <a:gd name="connsiteY4" fmla="*/ 7975938 h 7977316"/>
              <a:gd name="connsiteX5" fmla="*/ 0 w 5143500"/>
              <a:gd name="connsiteY5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143500 w 5143500"/>
              <a:gd name="connsiteY4" fmla="*/ 7618937 h 7977316"/>
              <a:gd name="connsiteX5" fmla="*/ 0 w 5143500"/>
              <a:gd name="connsiteY5" fmla="*/ 7977316 h 7977316"/>
              <a:gd name="connsiteX0" fmla="*/ 0 w 5143500"/>
              <a:gd name="connsiteY0" fmla="*/ 7620314 h 7620314"/>
              <a:gd name="connsiteX1" fmla="*/ 3089 w 5143500"/>
              <a:gd name="connsiteY1" fmla="*/ 4952652 h 7620314"/>
              <a:gd name="connsiteX2" fmla="*/ 0 w 5143500"/>
              <a:gd name="connsiteY2" fmla="*/ 0 h 7620314"/>
              <a:gd name="connsiteX3" fmla="*/ 5143500 w 5143500"/>
              <a:gd name="connsiteY3" fmla="*/ 5143500 h 7620314"/>
              <a:gd name="connsiteX4" fmla="*/ 5143500 w 5143500"/>
              <a:gd name="connsiteY4" fmla="*/ 7618937 h 7620314"/>
              <a:gd name="connsiteX5" fmla="*/ 0 w 5143500"/>
              <a:gd name="connsiteY5" fmla="*/ 7620314 h 762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3500" h="7620314">
                <a:moveTo>
                  <a:pt x="0" y="7620314"/>
                </a:moveTo>
                <a:cubicBezTo>
                  <a:pt x="1030" y="7556698"/>
                  <a:pt x="1544" y="5048076"/>
                  <a:pt x="3089" y="4952652"/>
                </a:cubicBezTo>
                <a:cubicBezTo>
                  <a:pt x="2059" y="3301768"/>
                  <a:pt x="1030" y="1650884"/>
                  <a:pt x="0" y="0"/>
                </a:cubicBezTo>
                <a:lnTo>
                  <a:pt x="5143500" y="5143500"/>
                </a:lnTo>
                <a:lnTo>
                  <a:pt x="5143500" y="7618937"/>
                </a:lnTo>
                <a:lnTo>
                  <a:pt x="0" y="762031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737" y="1310880"/>
            <a:ext cx="8008937" cy="313253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 </a:t>
            </a:r>
          </a:p>
        </p:txBody>
      </p:sp>
      <p:pic>
        <p:nvPicPr>
          <p:cNvPr id="7" name="Picture 6" descr="LOGO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448722"/>
            <a:ext cx="848181" cy="61662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Object</a:t>
            </a:r>
          </a:p>
        </p:txBody>
      </p:sp>
      <p:pic>
        <p:nvPicPr>
          <p:cNvPr id="4" name="Picture 3" descr="LOGO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448722"/>
            <a:ext cx="848181" cy="61662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– Bullets – 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4575052" y="0"/>
            <a:ext cx="4568947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6810" y="1351296"/>
            <a:ext cx="3552753" cy="3022902"/>
          </a:xfrm>
        </p:spPr>
        <p:txBody>
          <a:bodyPr/>
          <a:lstStyle>
            <a:lvl1pPr>
              <a:buClr>
                <a:schemeClr val="tx1"/>
              </a:buClr>
              <a:defRPr sz="1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200">
                <a:solidFill>
                  <a:schemeClr val="tx1"/>
                </a:solidFill>
              </a:defRPr>
            </a:lvl2pPr>
            <a:lvl3pPr marL="914400" indent="0">
              <a:buClr>
                <a:schemeClr val="accent1"/>
              </a:buClr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nb-NO" dirty="0"/>
              <a:t>Click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10" y="568431"/>
            <a:ext cx="3552753" cy="631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pic>
        <p:nvPicPr>
          <p:cNvPr id="6" name="Picture 5" descr="LOGO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9" y="4448722"/>
            <a:ext cx="848181" cy="61662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rå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763" y="1116767"/>
            <a:ext cx="3663207" cy="3124254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17894" y="-6723"/>
            <a:ext cx="6571094" cy="5156961"/>
          </a:xfrm>
          <a:custGeom>
            <a:avLst/>
            <a:gdLst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4327840 w 4327840"/>
              <a:gd name="connsiteY2" fmla="*/ 4327840 h 4327840"/>
              <a:gd name="connsiteX3" fmla="*/ 0 w 4327840"/>
              <a:gd name="connsiteY3" fmla="*/ 4327840 h 4327840"/>
              <a:gd name="connsiteX4" fmla="*/ 0 w 4327840"/>
              <a:gd name="connsiteY4" fmla="*/ 0 h 4327840"/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0 w 4327840"/>
              <a:gd name="connsiteY2" fmla="*/ 4327840 h 4327840"/>
              <a:gd name="connsiteX3" fmla="*/ 0 w 4327840"/>
              <a:gd name="connsiteY3" fmla="*/ 0 h 4327840"/>
              <a:gd name="connsiteX0" fmla="*/ 6426 w 4334266"/>
              <a:gd name="connsiteY0" fmla="*/ 0 h 4327840"/>
              <a:gd name="connsiteX1" fmla="*/ 4334266 w 4334266"/>
              <a:gd name="connsiteY1" fmla="*/ 0 h 4327840"/>
              <a:gd name="connsiteX2" fmla="*/ 6426 w 4334266"/>
              <a:gd name="connsiteY2" fmla="*/ 4327840 h 4327840"/>
              <a:gd name="connsiteX3" fmla="*/ 0 w 4334266"/>
              <a:gd name="connsiteY3" fmla="*/ 1927294 h 4327840"/>
              <a:gd name="connsiteX4" fmla="*/ 6426 w 4334266"/>
              <a:gd name="connsiteY4" fmla="*/ 0 h 4327840"/>
              <a:gd name="connsiteX0" fmla="*/ 2131780 w 6459620"/>
              <a:gd name="connsiteY0" fmla="*/ 0 h 4327840"/>
              <a:gd name="connsiteX1" fmla="*/ 6459620 w 6459620"/>
              <a:gd name="connsiteY1" fmla="*/ 0 h 4327840"/>
              <a:gd name="connsiteX2" fmla="*/ 2131780 w 6459620"/>
              <a:gd name="connsiteY2" fmla="*/ 4327840 h 4327840"/>
              <a:gd name="connsiteX3" fmla="*/ 0 w 6459620"/>
              <a:gd name="connsiteY3" fmla="*/ 4182152 h 4327840"/>
              <a:gd name="connsiteX4" fmla="*/ 2131780 w 6459620"/>
              <a:gd name="connsiteY4" fmla="*/ 0 h 4327840"/>
              <a:gd name="connsiteX0" fmla="*/ 2249544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2249544 w 6577384"/>
              <a:gd name="connsiteY4" fmla="*/ 0 h 4331321"/>
              <a:gd name="connsiteX0" fmla="*/ 4170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4170 w 6577384"/>
              <a:gd name="connsiteY4" fmla="*/ 0 h 4331321"/>
              <a:gd name="connsiteX0" fmla="*/ 1555520 w 6577384"/>
              <a:gd name="connsiteY0" fmla="*/ 0 h 4336982"/>
              <a:gd name="connsiteX1" fmla="*/ 6577384 w 6577384"/>
              <a:gd name="connsiteY1" fmla="*/ 5661 h 4336982"/>
              <a:gd name="connsiteX2" fmla="*/ 2249544 w 6577384"/>
              <a:gd name="connsiteY2" fmla="*/ 4333501 h 4336982"/>
              <a:gd name="connsiteX3" fmla="*/ 0 w 6577384"/>
              <a:gd name="connsiteY3" fmla="*/ 4336982 h 4336982"/>
              <a:gd name="connsiteX4" fmla="*/ 1555520 w 6577384"/>
              <a:gd name="connsiteY4" fmla="*/ 0 h 4336982"/>
              <a:gd name="connsiteX0" fmla="*/ 1057277 w 6577384"/>
              <a:gd name="connsiteY0" fmla="*/ 0 h 4336982"/>
              <a:gd name="connsiteX1" fmla="*/ 6577384 w 6577384"/>
              <a:gd name="connsiteY1" fmla="*/ 5661 h 4336982"/>
              <a:gd name="connsiteX2" fmla="*/ 2249544 w 6577384"/>
              <a:gd name="connsiteY2" fmla="*/ 4333501 h 4336982"/>
              <a:gd name="connsiteX3" fmla="*/ 0 w 6577384"/>
              <a:gd name="connsiteY3" fmla="*/ 4336982 h 4336982"/>
              <a:gd name="connsiteX4" fmla="*/ 1057277 w 6577384"/>
              <a:gd name="connsiteY4" fmla="*/ 0 h 4336982"/>
              <a:gd name="connsiteX0" fmla="*/ 43804 w 5563911"/>
              <a:gd name="connsiteY0" fmla="*/ 0 h 4333501"/>
              <a:gd name="connsiteX1" fmla="*/ 5563911 w 5563911"/>
              <a:gd name="connsiteY1" fmla="*/ 5661 h 4333501"/>
              <a:gd name="connsiteX2" fmla="*/ 1236071 w 5563911"/>
              <a:gd name="connsiteY2" fmla="*/ 4333501 h 4333501"/>
              <a:gd name="connsiteX3" fmla="*/ 0 w 5563911"/>
              <a:gd name="connsiteY3" fmla="*/ 4331321 h 4333501"/>
              <a:gd name="connsiteX4" fmla="*/ 43804 w 5563911"/>
              <a:gd name="connsiteY4" fmla="*/ 0 h 4333501"/>
              <a:gd name="connsiteX0" fmla="*/ 0 w 5520107"/>
              <a:gd name="connsiteY0" fmla="*/ 0 h 4335599"/>
              <a:gd name="connsiteX1" fmla="*/ 5520107 w 5520107"/>
              <a:gd name="connsiteY1" fmla="*/ 5661 h 4335599"/>
              <a:gd name="connsiteX2" fmla="*/ 1192267 w 5520107"/>
              <a:gd name="connsiteY2" fmla="*/ 4333501 h 4335599"/>
              <a:gd name="connsiteX3" fmla="*/ 16086 w 5520107"/>
              <a:gd name="connsiteY3" fmla="*/ 4335599 h 4335599"/>
              <a:gd name="connsiteX4" fmla="*/ 0 w 5520107"/>
              <a:gd name="connsiteY4" fmla="*/ 0 h 4335599"/>
              <a:gd name="connsiteX0" fmla="*/ 1026 w 5521133"/>
              <a:gd name="connsiteY0" fmla="*/ 0 h 4339877"/>
              <a:gd name="connsiteX1" fmla="*/ 5521133 w 5521133"/>
              <a:gd name="connsiteY1" fmla="*/ 5661 h 4339877"/>
              <a:gd name="connsiteX2" fmla="*/ 1193293 w 5521133"/>
              <a:gd name="connsiteY2" fmla="*/ 4333501 h 4339877"/>
              <a:gd name="connsiteX3" fmla="*/ 0 w 5521133"/>
              <a:gd name="connsiteY3" fmla="*/ 4339877 h 4339877"/>
              <a:gd name="connsiteX4" fmla="*/ 1026 w 5521133"/>
              <a:gd name="connsiteY4" fmla="*/ 0 h 4339877"/>
              <a:gd name="connsiteX0" fmla="*/ 0 w 5520107"/>
              <a:gd name="connsiteY0" fmla="*/ 0 h 4333501"/>
              <a:gd name="connsiteX1" fmla="*/ 5520107 w 5520107"/>
              <a:gd name="connsiteY1" fmla="*/ 5661 h 4333501"/>
              <a:gd name="connsiteX2" fmla="*/ 1192267 w 5520107"/>
              <a:gd name="connsiteY2" fmla="*/ 4333501 h 4333501"/>
              <a:gd name="connsiteX3" fmla="*/ 3252 w 5520107"/>
              <a:gd name="connsiteY3" fmla="*/ 4327043 h 4333501"/>
              <a:gd name="connsiteX4" fmla="*/ 0 w 5520107"/>
              <a:gd name="connsiteY4" fmla="*/ 0 h 4333501"/>
              <a:gd name="connsiteX0" fmla="*/ 0 w 5520107"/>
              <a:gd name="connsiteY0" fmla="*/ 0 h 4339877"/>
              <a:gd name="connsiteX1" fmla="*/ 5520107 w 5520107"/>
              <a:gd name="connsiteY1" fmla="*/ 5661 h 4339877"/>
              <a:gd name="connsiteX2" fmla="*/ 1192267 w 5520107"/>
              <a:gd name="connsiteY2" fmla="*/ 4333501 h 4339877"/>
              <a:gd name="connsiteX3" fmla="*/ 3252 w 5520107"/>
              <a:gd name="connsiteY3" fmla="*/ 4339877 h 4339877"/>
              <a:gd name="connsiteX4" fmla="*/ 0 w 5520107"/>
              <a:gd name="connsiteY4" fmla="*/ 0 h 4339877"/>
              <a:gd name="connsiteX0" fmla="*/ 4685 w 5524792"/>
              <a:gd name="connsiteY0" fmla="*/ 0 h 4343846"/>
              <a:gd name="connsiteX1" fmla="*/ 5524792 w 5524792"/>
              <a:gd name="connsiteY1" fmla="*/ 5661 h 4343846"/>
              <a:gd name="connsiteX2" fmla="*/ 1196952 w 5524792"/>
              <a:gd name="connsiteY2" fmla="*/ 4333501 h 4343846"/>
              <a:gd name="connsiteX3" fmla="*/ 0 w 5524792"/>
              <a:gd name="connsiteY3" fmla="*/ 4343846 h 4343846"/>
              <a:gd name="connsiteX4" fmla="*/ 4685 w 5524792"/>
              <a:gd name="connsiteY4" fmla="*/ 0 h 4343846"/>
              <a:gd name="connsiteX0" fmla="*/ 1719 w 5521826"/>
              <a:gd name="connsiteY0" fmla="*/ 0 h 4333501"/>
              <a:gd name="connsiteX1" fmla="*/ 5521826 w 5521826"/>
              <a:gd name="connsiteY1" fmla="*/ 5661 h 4333501"/>
              <a:gd name="connsiteX2" fmla="*/ 1193986 w 5521826"/>
              <a:gd name="connsiteY2" fmla="*/ 4333501 h 4333501"/>
              <a:gd name="connsiteX3" fmla="*/ 0 w 5521826"/>
              <a:gd name="connsiteY3" fmla="*/ 4331979 h 4333501"/>
              <a:gd name="connsiteX4" fmla="*/ 1719 w 5521826"/>
              <a:gd name="connsiteY4" fmla="*/ 0 h 433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1826" h="4333501">
                <a:moveTo>
                  <a:pt x="1719" y="0"/>
                </a:moveTo>
                <a:lnTo>
                  <a:pt x="5521826" y="5661"/>
                </a:lnTo>
                <a:lnTo>
                  <a:pt x="1193986" y="4333501"/>
                </a:lnTo>
                <a:lnTo>
                  <a:pt x="0" y="4331979"/>
                </a:lnTo>
                <a:cubicBezTo>
                  <a:pt x="1562" y="2884030"/>
                  <a:pt x="157" y="1447949"/>
                  <a:pt x="1719" y="0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LOGO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448722"/>
            <a:ext cx="848181" cy="61662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F Cover Edi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9750" y="2779776"/>
            <a:ext cx="8027988" cy="391038"/>
          </a:xfrm>
          <a:effectLst/>
        </p:spPr>
        <p:txBody>
          <a:bodyPr lIns="0" tIns="0" rIns="0" bIns="0" anchor="b" anchorCtr="0">
            <a:noAutofit/>
          </a:bodyPr>
          <a:lstStyle>
            <a:lvl1pPr algn="l">
              <a:defRPr sz="1600" b="1" i="0" cap="none" baseline="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9750" y="3314834"/>
            <a:ext cx="8027988" cy="75333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 kern="1300" cap="all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vert="horz" anchor="ctr" anchorCtr="1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666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72">
          <p15:clr>
            <a:srgbClr val="FBAE40"/>
          </p15:clr>
        </p15:guide>
        <p15:guide id="4" pos="340">
          <p15:clr>
            <a:srgbClr val="FBAE40"/>
          </p15:clr>
        </p15:guide>
        <p15:guide id="5" pos="5397">
          <p15:clr>
            <a:srgbClr val="FBAE40"/>
          </p15:clr>
        </p15:guide>
        <p15:guide id="6" orient="horz" pos="19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råbilde Venstre – Inverte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764" y="1116767"/>
            <a:ext cx="3660510" cy="3124254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12169" y="0"/>
            <a:ext cx="6566545" cy="5143502"/>
          </a:xfrm>
          <a:custGeom>
            <a:avLst/>
            <a:gdLst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4327840 w 4327840"/>
              <a:gd name="connsiteY2" fmla="*/ 4327840 h 4327840"/>
              <a:gd name="connsiteX3" fmla="*/ 0 w 4327840"/>
              <a:gd name="connsiteY3" fmla="*/ 4327840 h 4327840"/>
              <a:gd name="connsiteX4" fmla="*/ 0 w 4327840"/>
              <a:gd name="connsiteY4" fmla="*/ 0 h 4327840"/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0 w 4327840"/>
              <a:gd name="connsiteY2" fmla="*/ 4327840 h 4327840"/>
              <a:gd name="connsiteX3" fmla="*/ 0 w 4327840"/>
              <a:gd name="connsiteY3" fmla="*/ 0 h 4327840"/>
              <a:gd name="connsiteX0" fmla="*/ 6426 w 4334266"/>
              <a:gd name="connsiteY0" fmla="*/ 0 h 4327840"/>
              <a:gd name="connsiteX1" fmla="*/ 4334266 w 4334266"/>
              <a:gd name="connsiteY1" fmla="*/ 0 h 4327840"/>
              <a:gd name="connsiteX2" fmla="*/ 6426 w 4334266"/>
              <a:gd name="connsiteY2" fmla="*/ 4327840 h 4327840"/>
              <a:gd name="connsiteX3" fmla="*/ 0 w 4334266"/>
              <a:gd name="connsiteY3" fmla="*/ 1927294 h 4327840"/>
              <a:gd name="connsiteX4" fmla="*/ 6426 w 4334266"/>
              <a:gd name="connsiteY4" fmla="*/ 0 h 4327840"/>
              <a:gd name="connsiteX0" fmla="*/ 2131780 w 6459620"/>
              <a:gd name="connsiteY0" fmla="*/ 0 h 4327840"/>
              <a:gd name="connsiteX1" fmla="*/ 6459620 w 6459620"/>
              <a:gd name="connsiteY1" fmla="*/ 0 h 4327840"/>
              <a:gd name="connsiteX2" fmla="*/ 2131780 w 6459620"/>
              <a:gd name="connsiteY2" fmla="*/ 4327840 h 4327840"/>
              <a:gd name="connsiteX3" fmla="*/ 0 w 6459620"/>
              <a:gd name="connsiteY3" fmla="*/ 4182152 h 4327840"/>
              <a:gd name="connsiteX4" fmla="*/ 2131780 w 6459620"/>
              <a:gd name="connsiteY4" fmla="*/ 0 h 4327840"/>
              <a:gd name="connsiteX0" fmla="*/ 2249544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2249544 w 6577384"/>
              <a:gd name="connsiteY4" fmla="*/ 0 h 4331321"/>
              <a:gd name="connsiteX0" fmla="*/ 4170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4170 w 6577384"/>
              <a:gd name="connsiteY4" fmla="*/ 0 h 4331321"/>
              <a:gd name="connsiteX0" fmla="*/ 1127631 w 6577384"/>
              <a:gd name="connsiteY0" fmla="*/ 0 h 4337633"/>
              <a:gd name="connsiteX1" fmla="*/ 6577384 w 6577384"/>
              <a:gd name="connsiteY1" fmla="*/ 6312 h 4337633"/>
              <a:gd name="connsiteX2" fmla="*/ 2249544 w 6577384"/>
              <a:gd name="connsiteY2" fmla="*/ 4334152 h 4337633"/>
              <a:gd name="connsiteX3" fmla="*/ 0 w 6577384"/>
              <a:gd name="connsiteY3" fmla="*/ 4337633 h 4337633"/>
              <a:gd name="connsiteX4" fmla="*/ 1127631 w 6577384"/>
              <a:gd name="connsiteY4" fmla="*/ 0 h 4337633"/>
              <a:gd name="connsiteX0" fmla="*/ 1058204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1058204 w 6577384"/>
              <a:gd name="connsiteY4" fmla="*/ 0 h 4331321"/>
              <a:gd name="connsiteX0" fmla="*/ 67286 w 5586466"/>
              <a:gd name="connsiteY0" fmla="*/ 0 h 4331321"/>
              <a:gd name="connsiteX1" fmla="*/ 5586466 w 5586466"/>
              <a:gd name="connsiteY1" fmla="*/ 0 h 4331321"/>
              <a:gd name="connsiteX2" fmla="*/ 1258626 w 5586466"/>
              <a:gd name="connsiteY2" fmla="*/ 4327840 h 4331321"/>
              <a:gd name="connsiteX3" fmla="*/ 0 w 5586466"/>
              <a:gd name="connsiteY3" fmla="*/ 4331321 h 4331321"/>
              <a:gd name="connsiteX4" fmla="*/ 67286 w 5586466"/>
              <a:gd name="connsiteY4" fmla="*/ 0 h 4331321"/>
              <a:gd name="connsiteX0" fmla="*/ 16793 w 5535973"/>
              <a:gd name="connsiteY0" fmla="*/ 0 h 4337633"/>
              <a:gd name="connsiteX1" fmla="*/ 5535973 w 5535973"/>
              <a:gd name="connsiteY1" fmla="*/ 0 h 4337633"/>
              <a:gd name="connsiteX2" fmla="*/ 1208133 w 5535973"/>
              <a:gd name="connsiteY2" fmla="*/ 4327840 h 4337633"/>
              <a:gd name="connsiteX3" fmla="*/ 0 w 5535973"/>
              <a:gd name="connsiteY3" fmla="*/ 4337633 h 4337633"/>
              <a:gd name="connsiteX4" fmla="*/ 16793 w 5535973"/>
              <a:gd name="connsiteY4" fmla="*/ 0 h 4337633"/>
              <a:gd name="connsiteX0" fmla="*/ 319 w 5519499"/>
              <a:gd name="connsiteY0" fmla="*/ 0 h 4343945"/>
              <a:gd name="connsiteX1" fmla="*/ 5519499 w 5519499"/>
              <a:gd name="connsiteY1" fmla="*/ 0 h 4343945"/>
              <a:gd name="connsiteX2" fmla="*/ 1191659 w 5519499"/>
              <a:gd name="connsiteY2" fmla="*/ 4327840 h 4343945"/>
              <a:gd name="connsiteX3" fmla="*/ 59265 w 5519499"/>
              <a:gd name="connsiteY3" fmla="*/ 4343945 h 4343945"/>
              <a:gd name="connsiteX4" fmla="*/ 319 w 5519499"/>
              <a:gd name="connsiteY4" fmla="*/ 0 h 4343945"/>
              <a:gd name="connsiteX0" fmla="*/ 1403 w 5520583"/>
              <a:gd name="connsiteY0" fmla="*/ 0 h 4337633"/>
              <a:gd name="connsiteX1" fmla="*/ 5520583 w 5520583"/>
              <a:gd name="connsiteY1" fmla="*/ 0 h 4337633"/>
              <a:gd name="connsiteX2" fmla="*/ 1192743 w 5520583"/>
              <a:gd name="connsiteY2" fmla="*/ 4327840 h 4337633"/>
              <a:gd name="connsiteX3" fmla="*/ 3545 w 5520583"/>
              <a:gd name="connsiteY3" fmla="*/ 4337633 h 4337633"/>
              <a:gd name="connsiteX4" fmla="*/ 1403 w 5520583"/>
              <a:gd name="connsiteY4" fmla="*/ 0 h 4337633"/>
              <a:gd name="connsiteX0" fmla="*/ 10481 w 5529661"/>
              <a:gd name="connsiteY0" fmla="*/ 0 h 4343945"/>
              <a:gd name="connsiteX1" fmla="*/ 5529661 w 5529661"/>
              <a:gd name="connsiteY1" fmla="*/ 0 h 4343945"/>
              <a:gd name="connsiteX2" fmla="*/ 1201821 w 5529661"/>
              <a:gd name="connsiteY2" fmla="*/ 4327840 h 4343945"/>
              <a:gd name="connsiteX3" fmla="*/ 0 w 5529661"/>
              <a:gd name="connsiteY3" fmla="*/ 4343945 h 4343945"/>
              <a:gd name="connsiteX4" fmla="*/ 10481 w 5529661"/>
              <a:gd name="connsiteY4" fmla="*/ 0 h 4343945"/>
              <a:gd name="connsiteX0" fmla="*/ 10481 w 5529661"/>
              <a:gd name="connsiteY0" fmla="*/ 0 h 4331322"/>
              <a:gd name="connsiteX1" fmla="*/ 5529661 w 5529661"/>
              <a:gd name="connsiteY1" fmla="*/ 0 h 4331322"/>
              <a:gd name="connsiteX2" fmla="*/ 1201821 w 5529661"/>
              <a:gd name="connsiteY2" fmla="*/ 4327840 h 4331322"/>
              <a:gd name="connsiteX3" fmla="*/ 0 w 5529661"/>
              <a:gd name="connsiteY3" fmla="*/ 4331322 h 4331322"/>
              <a:gd name="connsiteX4" fmla="*/ 10481 w 5529661"/>
              <a:gd name="connsiteY4" fmla="*/ 0 h 4331322"/>
              <a:gd name="connsiteX0" fmla="*/ 1014 w 5539129"/>
              <a:gd name="connsiteY0" fmla="*/ 6312 h 4331322"/>
              <a:gd name="connsiteX1" fmla="*/ 5539129 w 5539129"/>
              <a:gd name="connsiteY1" fmla="*/ 0 h 4331322"/>
              <a:gd name="connsiteX2" fmla="*/ 1211289 w 5539129"/>
              <a:gd name="connsiteY2" fmla="*/ 4327840 h 4331322"/>
              <a:gd name="connsiteX3" fmla="*/ 9468 w 5539129"/>
              <a:gd name="connsiteY3" fmla="*/ 4331322 h 4331322"/>
              <a:gd name="connsiteX4" fmla="*/ 1014 w 5539129"/>
              <a:gd name="connsiteY4" fmla="*/ 6312 h 4331322"/>
              <a:gd name="connsiteX0" fmla="*/ 3768 w 5529661"/>
              <a:gd name="connsiteY0" fmla="*/ 200 h 4331322"/>
              <a:gd name="connsiteX1" fmla="*/ 5529661 w 5529661"/>
              <a:gd name="connsiteY1" fmla="*/ 0 h 4331322"/>
              <a:gd name="connsiteX2" fmla="*/ 1201821 w 5529661"/>
              <a:gd name="connsiteY2" fmla="*/ 4327840 h 4331322"/>
              <a:gd name="connsiteX3" fmla="*/ 0 w 5529661"/>
              <a:gd name="connsiteY3" fmla="*/ 4331322 h 4331322"/>
              <a:gd name="connsiteX4" fmla="*/ 3768 w 5529661"/>
              <a:gd name="connsiteY4" fmla="*/ 200 h 433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9661" h="4331322">
                <a:moveTo>
                  <a:pt x="3768" y="200"/>
                </a:moveTo>
                <a:lnTo>
                  <a:pt x="5529661" y="0"/>
                </a:lnTo>
                <a:lnTo>
                  <a:pt x="1201821" y="4327840"/>
                </a:lnTo>
                <a:lnTo>
                  <a:pt x="0" y="4331322"/>
                </a:lnTo>
                <a:cubicBezTo>
                  <a:pt x="5598" y="2885444"/>
                  <a:pt x="-1830" y="1446078"/>
                  <a:pt x="3768" y="200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txBody>
          <a:bodyPr anchor="ctr" anchorCtr="1"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6" name="Picture 5" descr="LOGO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448722"/>
            <a:ext cx="848181" cy="61662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2"/>
          <p:cNvSpPr/>
          <p:nvPr userDrawn="1"/>
        </p:nvSpPr>
        <p:spPr>
          <a:xfrm rot="16200000">
            <a:off x="2634516" y="-1313815"/>
            <a:ext cx="5245296" cy="7771129"/>
          </a:xfrm>
          <a:custGeom>
            <a:avLst/>
            <a:gdLst>
              <a:gd name="connsiteX0" fmla="*/ 0 w 5143500"/>
              <a:gd name="connsiteY0" fmla="*/ 5143500 h 5143500"/>
              <a:gd name="connsiteX1" fmla="*/ 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0" fmla="*/ 0 w 5143500"/>
              <a:gd name="connsiteY0" fmla="*/ 5143500 h 5143500"/>
              <a:gd name="connsiteX1" fmla="*/ 3089 w 5143500"/>
              <a:gd name="connsiteY1" fmla="*/ 4952652 h 5143500"/>
              <a:gd name="connsiteX2" fmla="*/ 0 w 5143500"/>
              <a:gd name="connsiteY2" fmla="*/ 0 h 5143500"/>
              <a:gd name="connsiteX3" fmla="*/ 5143500 w 5143500"/>
              <a:gd name="connsiteY3" fmla="*/ 5143500 h 5143500"/>
              <a:gd name="connsiteX4" fmla="*/ 0 w 5143500"/>
              <a:gd name="connsiteY4" fmla="*/ 5143500 h 5143500"/>
              <a:gd name="connsiteX0" fmla="*/ 0 w 5143500"/>
              <a:gd name="connsiteY0" fmla="*/ 5143500 h 5143500"/>
              <a:gd name="connsiteX1" fmla="*/ 3089 w 5143500"/>
              <a:gd name="connsiteY1" fmla="*/ 4952652 h 5143500"/>
              <a:gd name="connsiteX2" fmla="*/ 0 w 5143500"/>
              <a:gd name="connsiteY2" fmla="*/ 0 h 5143500"/>
              <a:gd name="connsiteX3" fmla="*/ 5143500 w 5143500"/>
              <a:gd name="connsiteY3" fmla="*/ 5143500 h 5143500"/>
              <a:gd name="connsiteX4" fmla="*/ 0 w 5143500"/>
              <a:gd name="connsiteY4" fmla="*/ 5143500 h 5143500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0 w 5143500"/>
              <a:gd name="connsiteY4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044646 w 5143500"/>
              <a:gd name="connsiteY4" fmla="*/ 5208025 h 7977316"/>
              <a:gd name="connsiteX5" fmla="*/ 0 w 5143500"/>
              <a:gd name="connsiteY5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143500 w 5143500"/>
              <a:gd name="connsiteY4" fmla="*/ 7975938 h 7977316"/>
              <a:gd name="connsiteX5" fmla="*/ 0 w 5143500"/>
              <a:gd name="connsiteY5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143500 w 5143500"/>
              <a:gd name="connsiteY4" fmla="*/ 7618937 h 7977316"/>
              <a:gd name="connsiteX5" fmla="*/ 0 w 5143500"/>
              <a:gd name="connsiteY5" fmla="*/ 7977316 h 7977316"/>
              <a:gd name="connsiteX0" fmla="*/ 0 w 5143500"/>
              <a:gd name="connsiteY0" fmla="*/ 7620314 h 7620314"/>
              <a:gd name="connsiteX1" fmla="*/ 3089 w 5143500"/>
              <a:gd name="connsiteY1" fmla="*/ 4952652 h 7620314"/>
              <a:gd name="connsiteX2" fmla="*/ 0 w 5143500"/>
              <a:gd name="connsiteY2" fmla="*/ 0 h 7620314"/>
              <a:gd name="connsiteX3" fmla="*/ 5143500 w 5143500"/>
              <a:gd name="connsiteY3" fmla="*/ 5143500 h 7620314"/>
              <a:gd name="connsiteX4" fmla="*/ 5143500 w 5143500"/>
              <a:gd name="connsiteY4" fmla="*/ 7618937 h 7620314"/>
              <a:gd name="connsiteX5" fmla="*/ 0 w 5143500"/>
              <a:gd name="connsiteY5" fmla="*/ 7620314 h 762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3500" h="7620314">
                <a:moveTo>
                  <a:pt x="0" y="7620314"/>
                </a:moveTo>
                <a:cubicBezTo>
                  <a:pt x="1030" y="7556698"/>
                  <a:pt x="1544" y="5048076"/>
                  <a:pt x="3089" y="4952652"/>
                </a:cubicBezTo>
                <a:cubicBezTo>
                  <a:pt x="2059" y="3301768"/>
                  <a:pt x="1030" y="1650884"/>
                  <a:pt x="0" y="0"/>
                </a:cubicBezTo>
                <a:lnTo>
                  <a:pt x="5143500" y="5143500"/>
                </a:lnTo>
                <a:lnTo>
                  <a:pt x="5143500" y="7618937"/>
                </a:lnTo>
                <a:lnTo>
                  <a:pt x="0" y="762031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1698" y="1201164"/>
            <a:ext cx="6700604" cy="2741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pic>
        <p:nvPicPr>
          <p:cNvPr id="6" name="Picture 5" descr="LOGO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448722"/>
            <a:ext cx="848181" cy="61662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OS – Cover –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4724401" y="133350"/>
            <a:ext cx="4267198" cy="4876800"/>
          </a:xfrm>
          <a:prstGeom prst="rect">
            <a:avLst/>
          </a:prstGeom>
          <a:solidFill>
            <a:srgbClr val="0D52AD">
              <a:alpha val="9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029200" y="790813"/>
            <a:ext cx="3657598" cy="272406"/>
          </a:xfrm>
        </p:spPr>
        <p:txBody>
          <a:bodyPr anchor="t">
            <a:noAutofit/>
          </a:bodyPr>
          <a:lstStyle>
            <a:lvl1pPr algn="ctr">
              <a:defRPr sz="1400" b="1" i="0" cap="all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b-NO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029200" y="1574717"/>
            <a:ext cx="3657598" cy="17654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1" kern="1300" cap="all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b-NO" noProof="0" dirty="0"/>
          </a:p>
        </p:txBody>
      </p:sp>
      <p:pic>
        <p:nvPicPr>
          <p:cNvPr id="13" name="Bild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581" y="4242099"/>
            <a:ext cx="1828836" cy="241074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5943581" y="3867150"/>
            <a:ext cx="1828836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OS – Cover –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029200" y="790813"/>
            <a:ext cx="3657598" cy="272406"/>
          </a:xfrm>
        </p:spPr>
        <p:txBody>
          <a:bodyPr anchor="t">
            <a:noAutofit/>
          </a:bodyPr>
          <a:lstStyle>
            <a:lvl1pPr algn="ctr">
              <a:defRPr sz="1400" b="1" i="0" cap="all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b-NO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029200" y="1574717"/>
            <a:ext cx="3657598" cy="17654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1" kern="1300" cap="all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5594129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–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5" y="568431"/>
            <a:ext cx="8007350" cy="631720"/>
          </a:xfrm>
        </p:spPr>
        <p:txBody>
          <a:bodyPr/>
          <a:lstStyle/>
          <a:p>
            <a:r>
              <a:rPr lang="nb-NO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737" y="1310880"/>
            <a:ext cx="8008937" cy="31325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 </a:t>
            </a:r>
          </a:p>
        </p:txBody>
      </p:sp>
      <p:pic>
        <p:nvPicPr>
          <p:cNvPr id="14" name="Bild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4193" y="4689218"/>
            <a:ext cx="1396407" cy="168532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402">
          <p15:clr>
            <a:srgbClr val="FBAE40"/>
          </p15:clr>
        </p15:guide>
        <p15:guide id="2" pos="35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 pos="357">
          <p15:clr>
            <a:srgbClr val="FBAE40"/>
          </p15:clr>
        </p15:guide>
        <p15:guide id="6" orient="horz" pos="2799">
          <p15:clr>
            <a:srgbClr val="FBAE40"/>
          </p15:clr>
        </p15:guide>
        <p15:guide id="7" orient="horz" pos="8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– Tekst – Inverte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4673677"/>
            <a:ext cx="1396407" cy="184073"/>
          </a:xfrm>
          <a:prstGeom prst="rect">
            <a:avLst/>
          </a:prstGeom>
        </p:spPr>
      </p:pic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737" y="1310880"/>
            <a:ext cx="8008937" cy="313253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 </a:t>
            </a: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–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5" y="568431"/>
            <a:ext cx="8007350" cy="631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568325" y="1310880"/>
            <a:ext cx="8007350" cy="3132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Object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4193" y="4689218"/>
            <a:ext cx="1396407" cy="168532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402">
          <p15:clr>
            <a:srgbClr val="FBAE40"/>
          </p15:clr>
        </p15:guide>
        <p15:guide id="2" pos="35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 pos="357">
          <p15:clr>
            <a:srgbClr val="FBAE40"/>
          </p15:clr>
        </p15:guide>
        <p15:guide id="6" orient="horz" pos="2799">
          <p15:clr>
            <a:srgbClr val="FBAE40"/>
          </p15:clr>
        </p15:guide>
        <p15:guide id="7" orient="horz" pos="82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Object</a:t>
            </a:r>
          </a:p>
        </p:txBody>
      </p:sp>
      <p:pic>
        <p:nvPicPr>
          <p:cNvPr id="4" name="Bild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4193" y="4689218"/>
            <a:ext cx="1396407" cy="16853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– Bullets – 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4575052" y="0"/>
            <a:ext cx="4568947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6810" y="1351296"/>
            <a:ext cx="3552753" cy="3022902"/>
          </a:xfrm>
        </p:spPr>
        <p:txBody>
          <a:bodyPr/>
          <a:lstStyle>
            <a:lvl1pPr>
              <a:buClr>
                <a:schemeClr val="tx1"/>
              </a:buCl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10" y="568431"/>
            <a:ext cx="3552753" cy="631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pic>
        <p:nvPicPr>
          <p:cNvPr id="6" name="Bild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" y="4689218"/>
            <a:ext cx="1396407" cy="16853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Vens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6762" cy="5143500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79243" y="1351296"/>
            <a:ext cx="3552753" cy="30229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500"/>
            </a:lvl2pPr>
          </a:lstStyle>
          <a:p>
            <a:pPr lvl="0"/>
            <a:endParaRPr lang="nb-NO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79243" y="568431"/>
            <a:ext cx="3552753" cy="631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pic>
        <p:nvPicPr>
          <p:cNvPr id="9" name="Bild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4193" y="4689218"/>
            <a:ext cx="1396407" cy="16853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–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 userDrawn="1"/>
        </p:nvGrpSpPr>
        <p:grpSpPr>
          <a:xfrm>
            <a:off x="6974140" y="4525343"/>
            <a:ext cx="1621622" cy="364770"/>
            <a:chOff x="6971443" y="4525343"/>
            <a:chExt cx="1621622" cy="364770"/>
          </a:xfrm>
        </p:grpSpPr>
        <p:pic>
          <p:nvPicPr>
            <p:cNvPr id="43" name="Bil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442103" y="4525343"/>
              <a:ext cx="670847" cy="364770"/>
            </a:xfrm>
            <a:prstGeom prst="rect">
              <a:avLst/>
            </a:prstGeom>
          </p:spPr>
        </p:pic>
        <p:pic>
          <p:nvPicPr>
            <p:cNvPr id="44" name="Bild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971443" y="4551799"/>
              <a:ext cx="311860" cy="311858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 userDrawn="1"/>
          </p:nvGrpSpPr>
          <p:grpSpPr>
            <a:xfrm>
              <a:off x="8271752" y="4532431"/>
              <a:ext cx="321313" cy="350595"/>
              <a:chOff x="8271752" y="4532431"/>
              <a:chExt cx="321313" cy="350595"/>
            </a:xfrm>
          </p:grpSpPr>
          <p:pic>
            <p:nvPicPr>
              <p:cNvPr id="48" name="Picture 47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1752" y="4532431"/>
                <a:ext cx="320522" cy="35059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1752" y="4532431"/>
                <a:ext cx="321313" cy="35059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5" y="568431"/>
            <a:ext cx="8007350" cy="631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737" y="1310880"/>
            <a:ext cx="8008937" cy="3132533"/>
          </a:xfrm>
        </p:spPr>
        <p:txBody>
          <a:bodyPr/>
          <a:lstStyle>
            <a:lvl1pPr algn="l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663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2" userDrawn="1">
          <p15:clr>
            <a:srgbClr val="FBAE40"/>
          </p15:clr>
        </p15:guide>
        <p15:guide id="2" pos="35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357" userDrawn="1">
          <p15:clr>
            <a:srgbClr val="FBAE40"/>
          </p15:clr>
        </p15:guide>
        <p15:guide id="6" orient="horz" pos="2799" userDrawn="1">
          <p15:clr>
            <a:srgbClr val="FBAE40"/>
          </p15:clr>
        </p15:guide>
        <p15:guide id="7" orient="horz" pos="82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Venstre – Inverte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6762" cy="5143500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rgbClr val="00263D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79243" y="1351296"/>
            <a:ext cx="3552753" cy="3022902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500"/>
            </a:lvl2pPr>
          </a:lstStyle>
          <a:p>
            <a:pPr lvl="0"/>
            <a:endParaRPr lang="nb-NO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79243" y="568431"/>
            <a:ext cx="3552753" cy="6317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pic>
        <p:nvPicPr>
          <p:cNvPr id="9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4673677"/>
            <a:ext cx="1396407" cy="18407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67238" y="0"/>
            <a:ext cx="4576762" cy="51435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6810" y="1351296"/>
            <a:ext cx="3552753" cy="302290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500"/>
            </a:lvl2pPr>
          </a:lstStyle>
          <a:p>
            <a:pPr lvl="0"/>
            <a:endParaRPr lang="nb-NO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6810" y="568431"/>
            <a:ext cx="3552753" cy="631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pic>
        <p:nvPicPr>
          <p:cNvPr id="9" name="Bild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" y="4689218"/>
            <a:ext cx="1396407" cy="16853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 – Inverte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67238" y="0"/>
            <a:ext cx="4576762" cy="5143500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6810" y="1351296"/>
            <a:ext cx="3552753" cy="302290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500"/>
            </a:lvl2pPr>
          </a:lstStyle>
          <a:p>
            <a:pPr lvl="0"/>
            <a:endParaRPr lang="nb-NO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6810" y="568431"/>
            <a:ext cx="3552753" cy="631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pic>
        <p:nvPicPr>
          <p:cNvPr id="9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" y="4673677"/>
            <a:ext cx="1396407" cy="18407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1698" y="1201164"/>
            <a:ext cx="6700604" cy="2741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pic>
        <p:nvPicPr>
          <p:cNvPr id="4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4673677"/>
            <a:ext cx="1396407" cy="18407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liteserien Cover">
    <p:bg>
      <p:bgPr>
        <a:solidFill>
          <a:srgbClr val="002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615" b="21583"/>
          <a:stretch/>
        </p:blipFill>
        <p:spPr>
          <a:xfrm>
            <a:off x="-14405" y="3362"/>
            <a:ext cx="6400800" cy="5143500"/>
          </a:xfrm>
          <a:prstGeom prst="rect">
            <a:avLst/>
          </a:prstGeom>
        </p:spPr>
      </p:pic>
      <p:sp>
        <p:nvSpPr>
          <p:cNvPr id="13" name="Right Triangle 12"/>
          <p:cNvSpPr/>
          <p:nvPr userDrawn="1"/>
        </p:nvSpPr>
        <p:spPr>
          <a:xfrm rot="16200000">
            <a:off x="2456929" y="-1495848"/>
            <a:ext cx="5245296" cy="8135196"/>
          </a:xfrm>
          <a:custGeom>
            <a:avLst/>
            <a:gdLst>
              <a:gd name="connsiteX0" fmla="*/ 0 w 5143500"/>
              <a:gd name="connsiteY0" fmla="*/ 5143500 h 5143500"/>
              <a:gd name="connsiteX1" fmla="*/ 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0" fmla="*/ 0 w 5143500"/>
              <a:gd name="connsiteY0" fmla="*/ 5143500 h 5143500"/>
              <a:gd name="connsiteX1" fmla="*/ 3089 w 5143500"/>
              <a:gd name="connsiteY1" fmla="*/ 4952652 h 5143500"/>
              <a:gd name="connsiteX2" fmla="*/ 0 w 5143500"/>
              <a:gd name="connsiteY2" fmla="*/ 0 h 5143500"/>
              <a:gd name="connsiteX3" fmla="*/ 5143500 w 5143500"/>
              <a:gd name="connsiteY3" fmla="*/ 5143500 h 5143500"/>
              <a:gd name="connsiteX4" fmla="*/ 0 w 5143500"/>
              <a:gd name="connsiteY4" fmla="*/ 5143500 h 5143500"/>
              <a:gd name="connsiteX0" fmla="*/ 0 w 5143500"/>
              <a:gd name="connsiteY0" fmla="*/ 5143500 h 5143500"/>
              <a:gd name="connsiteX1" fmla="*/ 3089 w 5143500"/>
              <a:gd name="connsiteY1" fmla="*/ 4952652 h 5143500"/>
              <a:gd name="connsiteX2" fmla="*/ 0 w 5143500"/>
              <a:gd name="connsiteY2" fmla="*/ 0 h 5143500"/>
              <a:gd name="connsiteX3" fmla="*/ 5143500 w 5143500"/>
              <a:gd name="connsiteY3" fmla="*/ 5143500 h 5143500"/>
              <a:gd name="connsiteX4" fmla="*/ 0 w 5143500"/>
              <a:gd name="connsiteY4" fmla="*/ 5143500 h 5143500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0 w 5143500"/>
              <a:gd name="connsiteY4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044646 w 5143500"/>
              <a:gd name="connsiteY4" fmla="*/ 5208025 h 7977316"/>
              <a:gd name="connsiteX5" fmla="*/ 0 w 5143500"/>
              <a:gd name="connsiteY5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143500 w 5143500"/>
              <a:gd name="connsiteY4" fmla="*/ 7975938 h 7977316"/>
              <a:gd name="connsiteX5" fmla="*/ 0 w 5143500"/>
              <a:gd name="connsiteY5" fmla="*/ 7977316 h 797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3500" h="7977316">
                <a:moveTo>
                  <a:pt x="0" y="7977316"/>
                </a:moveTo>
                <a:cubicBezTo>
                  <a:pt x="1030" y="7913700"/>
                  <a:pt x="1544" y="5048076"/>
                  <a:pt x="3089" y="4952652"/>
                </a:cubicBezTo>
                <a:cubicBezTo>
                  <a:pt x="2059" y="3301768"/>
                  <a:pt x="1030" y="1650884"/>
                  <a:pt x="0" y="0"/>
                </a:cubicBezTo>
                <a:lnTo>
                  <a:pt x="5143500" y="5143500"/>
                </a:lnTo>
                <a:lnTo>
                  <a:pt x="5143500" y="7975938"/>
                </a:lnTo>
                <a:lnTo>
                  <a:pt x="0" y="79773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 userDrawn="1">
            <p:ph type="ctrTitle"/>
          </p:nvPr>
        </p:nvSpPr>
        <p:spPr>
          <a:xfrm>
            <a:off x="3886200" y="4206240"/>
            <a:ext cx="5000390" cy="365759"/>
          </a:xfrm>
        </p:spPr>
        <p:txBody>
          <a:bodyPr anchor="b">
            <a:noAutofit/>
          </a:bodyPr>
          <a:lstStyle>
            <a:lvl1pPr algn="l">
              <a:defRPr sz="1800" b="1" i="0" cap="all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b-NO" noProof="0" dirty="0"/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3886200" y="2901486"/>
            <a:ext cx="5000390" cy="1272904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 i="0" kern="1300" cap="all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b-NO" noProof="0" dirty="0"/>
          </a:p>
        </p:txBody>
      </p:sp>
      <p:pic>
        <p:nvPicPr>
          <p:cNvPr id="10" name="Picture 9" descr="LOGO_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57" y="3053887"/>
            <a:ext cx="2528209" cy="18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25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iteserien Cover Editable Dark">
    <p:bg>
      <p:bgPr>
        <a:solidFill>
          <a:srgbClr val="002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 userDrawn="1">
            <p:ph type="ctrTitle"/>
          </p:nvPr>
        </p:nvSpPr>
        <p:spPr>
          <a:xfrm>
            <a:off x="3886200" y="4206240"/>
            <a:ext cx="5000390" cy="365759"/>
          </a:xfrm>
        </p:spPr>
        <p:txBody>
          <a:bodyPr anchor="b">
            <a:noAutofit/>
          </a:bodyPr>
          <a:lstStyle>
            <a:lvl1pPr algn="l">
              <a:defRPr sz="1800" b="1" i="0" cap="all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b-NO" noProof="0" dirty="0"/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3886200" y="2901486"/>
            <a:ext cx="5000390" cy="1272904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 i="0" kern="1300" cap="all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b-NO" noProof="0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282" y="15"/>
            <a:ext cx="6208018" cy="5151588"/>
          </a:xfrm>
          <a:custGeom>
            <a:avLst/>
            <a:gdLst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4327840 w 4327840"/>
              <a:gd name="connsiteY2" fmla="*/ 4327840 h 4327840"/>
              <a:gd name="connsiteX3" fmla="*/ 0 w 4327840"/>
              <a:gd name="connsiteY3" fmla="*/ 4327840 h 4327840"/>
              <a:gd name="connsiteX4" fmla="*/ 0 w 4327840"/>
              <a:gd name="connsiteY4" fmla="*/ 0 h 4327840"/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0 w 4327840"/>
              <a:gd name="connsiteY2" fmla="*/ 4327840 h 4327840"/>
              <a:gd name="connsiteX3" fmla="*/ 0 w 4327840"/>
              <a:gd name="connsiteY3" fmla="*/ 0 h 4327840"/>
              <a:gd name="connsiteX0" fmla="*/ 6426 w 4334266"/>
              <a:gd name="connsiteY0" fmla="*/ 0 h 4327840"/>
              <a:gd name="connsiteX1" fmla="*/ 4334266 w 4334266"/>
              <a:gd name="connsiteY1" fmla="*/ 0 h 4327840"/>
              <a:gd name="connsiteX2" fmla="*/ 6426 w 4334266"/>
              <a:gd name="connsiteY2" fmla="*/ 4327840 h 4327840"/>
              <a:gd name="connsiteX3" fmla="*/ 0 w 4334266"/>
              <a:gd name="connsiteY3" fmla="*/ 1927294 h 4327840"/>
              <a:gd name="connsiteX4" fmla="*/ 6426 w 4334266"/>
              <a:gd name="connsiteY4" fmla="*/ 0 h 4327840"/>
              <a:gd name="connsiteX0" fmla="*/ 2131780 w 6459620"/>
              <a:gd name="connsiteY0" fmla="*/ 0 h 4327840"/>
              <a:gd name="connsiteX1" fmla="*/ 6459620 w 6459620"/>
              <a:gd name="connsiteY1" fmla="*/ 0 h 4327840"/>
              <a:gd name="connsiteX2" fmla="*/ 2131780 w 6459620"/>
              <a:gd name="connsiteY2" fmla="*/ 4327840 h 4327840"/>
              <a:gd name="connsiteX3" fmla="*/ 0 w 6459620"/>
              <a:gd name="connsiteY3" fmla="*/ 4182152 h 4327840"/>
              <a:gd name="connsiteX4" fmla="*/ 2131780 w 6459620"/>
              <a:gd name="connsiteY4" fmla="*/ 0 h 4327840"/>
              <a:gd name="connsiteX0" fmla="*/ 2249544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2249544 w 6577384"/>
              <a:gd name="connsiteY4" fmla="*/ 0 h 4331321"/>
              <a:gd name="connsiteX0" fmla="*/ 4170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4170 w 6577384"/>
              <a:gd name="connsiteY4" fmla="*/ 0 h 4331321"/>
              <a:gd name="connsiteX0" fmla="*/ 1555520 w 6577384"/>
              <a:gd name="connsiteY0" fmla="*/ 0 h 4336982"/>
              <a:gd name="connsiteX1" fmla="*/ 6577384 w 6577384"/>
              <a:gd name="connsiteY1" fmla="*/ 5661 h 4336982"/>
              <a:gd name="connsiteX2" fmla="*/ 2249544 w 6577384"/>
              <a:gd name="connsiteY2" fmla="*/ 4333501 h 4336982"/>
              <a:gd name="connsiteX3" fmla="*/ 0 w 6577384"/>
              <a:gd name="connsiteY3" fmla="*/ 4336982 h 4336982"/>
              <a:gd name="connsiteX4" fmla="*/ 1555520 w 6577384"/>
              <a:gd name="connsiteY4" fmla="*/ 0 h 4336982"/>
              <a:gd name="connsiteX0" fmla="*/ 1057277 w 6577384"/>
              <a:gd name="connsiteY0" fmla="*/ 0 h 4336982"/>
              <a:gd name="connsiteX1" fmla="*/ 6577384 w 6577384"/>
              <a:gd name="connsiteY1" fmla="*/ 5661 h 4336982"/>
              <a:gd name="connsiteX2" fmla="*/ 2249544 w 6577384"/>
              <a:gd name="connsiteY2" fmla="*/ 4333501 h 4336982"/>
              <a:gd name="connsiteX3" fmla="*/ 0 w 6577384"/>
              <a:gd name="connsiteY3" fmla="*/ 4336982 h 4336982"/>
              <a:gd name="connsiteX4" fmla="*/ 1057277 w 6577384"/>
              <a:gd name="connsiteY4" fmla="*/ 0 h 4336982"/>
              <a:gd name="connsiteX0" fmla="*/ 43804 w 5563911"/>
              <a:gd name="connsiteY0" fmla="*/ 0 h 4333501"/>
              <a:gd name="connsiteX1" fmla="*/ 5563911 w 5563911"/>
              <a:gd name="connsiteY1" fmla="*/ 5661 h 4333501"/>
              <a:gd name="connsiteX2" fmla="*/ 1236071 w 5563911"/>
              <a:gd name="connsiteY2" fmla="*/ 4333501 h 4333501"/>
              <a:gd name="connsiteX3" fmla="*/ 0 w 5563911"/>
              <a:gd name="connsiteY3" fmla="*/ 4331321 h 4333501"/>
              <a:gd name="connsiteX4" fmla="*/ 43804 w 5563911"/>
              <a:gd name="connsiteY4" fmla="*/ 0 h 4333501"/>
              <a:gd name="connsiteX0" fmla="*/ 0 w 5520107"/>
              <a:gd name="connsiteY0" fmla="*/ 0 h 4335599"/>
              <a:gd name="connsiteX1" fmla="*/ 5520107 w 5520107"/>
              <a:gd name="connsiteY1" fmla="*/ 5661 h 4335599"/>
              <a:gd name="connsiteX2" fmla="*/ 1192267 w 5520107"/>
              <a:gd name="connsiteY2" fmla="*/ 4333501 h 4335599"/>
              <a:gd name="connsiteX3" fmla="*/ 16086 w 5520107"/>
              <a:gd name="connsiteY3" fmla="*/ 4335599 h 4335599"/>
              <a:gd name="connsiteX4" fmla="*/ 0 w 5520107"/>
              <a:gd name="connsiteY4" fmla="*/ 0 h 4335599"/>
              <a:gd name="connsiteX0" fmla="*/ 1026 w 5521133"/>
              <a:gd name="connsiteY0" fmla="*/ 0 h 4339877"/>
              <a:gd name="connsiteX1" fmla="*/ 5521133 w 5521133"/>
              <a:gd name="connsiteY1" fmla="*/ 5661 h 4339877"/>
              <a:gd name="connsiteX2" fmla="*/ 1193293 w 5521133"/>
              <a:gd name="connsiteY2" fmla="*/ 4333501 h 4339877"/>
              <a:gd name="connsiteX3" fmla="*/ 0 w 5521133"/>
              <a:gd name="connsiteY3" fmla="*/ 4339877 h 4339877"/>
              <a:gd name="connsiteX4" fmla="*/ 1026 w 5521133"/>
              <a:gd name="connsiteY4" fmla="*/ 0 h 4339877"/>
              <a:gd name="connsiteX0" fmla="*/ 0 w 5520107"/>
              <a:gd name="connsiteY0" fmla="*/ 0 h 4333501"/>
              <a:gd name="connsiteX1" fmla="*/ 5520107 w 5520107"/>
              <a:gd name="connsiteY1" fmla="*/ 5661 h 4333501"/>
              <a:gd name="connsiteX2" fmla="*/ 1192267 w 5520107"/>
              <a:gd name="connsiteY2" fmla="*/ 4333501 h 4333501"/>
              <a:gd name="connsiteX3" fmla="*/ 3252 w 5520107"/>
              <a:gd name="connsiteY3" fmla="*/ 4327043 h 4333501"/>
              <a:gd name="connsiteX4" fmla="*/ 0 w 5520107"/>
              <a:gd name="connsiteY4" fmla="*/ 0 h 4333501"/>
              <a:gd name="connsiteX0" fmla="*/ 0 w 5520107"/>
              <a:gd name="connsiteY0" fmla="*/ 0 h 4339877"/>
              <a:gd name="connsiteX1" fmla="*/ 5520107 w 5520107"/>
              <a:gd name="connsiteY1" fmla="*/ 5661 h 4339877"/>
              <a:gd name="connsiteX2" fmla="*/ 1192267 w 5520107"/>
              <a:gd name="connsiteY2" fmla="*/ 4333501 h 4339877"/>
              <a:gd name="connsiteX3" fmla="*/ 3252 w 5520107"/>
              <a:gd name="connsiteY3" fmla="*/ 4339877 h 4339877"/>
              <a:gd name="connsiteX4" fmla="*/ 0 w 5520107"/>
              <a:gd name="connsiteY4" fmla="*/ 0 h 4339877"/>
              <a:gd name="connsiteX0" fmla="*/ 4685 w 5524792"/>
              <a:gd name="connsiteY0" fmla="*/ 0 h 4343846"/>
              <a:gd name="connsiteX1" fmla="*/ 5524792 w 5524792"/>
              <a:gd name="connsiteY1" fmla="*/ 5661 h 4343846"/>
              <a:gd name="connsiteX2" fmla="*/ 1196952 w 5524792"/>
              <a:gd name="connsiteY2" fmla="*/ 4333501 h 4343846"/>
              <a:gd name="connsiteX3" fmla="*/ 0 w 5524792"/>
              <a:gd name="connsiteY3" fmla="*/ 4343846 h 4343846"/>
              <a:gd name="connsiteX4" fmla="*/ 4685 w 5524792"/>
              <a:gd name="connsiteY4" fmla="*/ 0 h 4343846"/>
              <a:gd name="connsiteX0" fmla="*/ 1719 w 5521826"/>
              <a:gd name="connsiteY0" fmla="*/ 0 h 4333501"/>
              <a:gd name="connsiteX1" fmla="*/ 5521826 w 5521826"/>
              <a:gd name="connsiteY1" fmla="*/ 5661 h 4333501"/>
              <a:gd name="connsiteX2" fmla="*/ 1193986 w 5521826"/>
              <a:gd name="connsiteY2" fmla="*/ 4333501 h 4333501"/>
              <a:gd name="connsiteX3" fmla="*/ 0 w 5521826"/>
              <a:gd name="connsiteY3" fmla="*/ 4331979 h 4333501"/>
              <a:gd name="connsiteX4" fmla="*/ 1719 w 5521826"/>
              <a:gd name="connsiteY4" fmla="*/ 0 h 4333501"/>
              <a:gd name="connsiteX0" fmla="*/ 326807 w 5521826"/>
              <a:gd name="connsiteY0" fmla="*/ 1728 h 4327840"/>
              <a:gd name="connsiteX1" fmla="*/ 5521826 w 5521826"/>
              <a:gd name="connsiteY1" fmla="*/ 0 h 4327840"/>
              <a:gd name="connsiteX2" fmla="*/ 1193986 w 5521826"/>
              <a:gd name="connsiteY2" fmla="*/ 4327840 h 4327840"/>
              <a:gd name="connsiteX3" fmla="*/ 0 w 5521826"/>
              <a:gd name="connsiteY3" fmla="*/ 4326318 h 4327840"/>
              <a:gd name="connsiteX4" fmla="*/ 326807 w 5521826"/>
              <a:gd name="connsiteY4" fmla="*/ 1728 h 4327840"/>
              <a:gd name="connsiteX0" fmla="*/ 1720 w 5196739"/>
              <a:gd name="connsiteY0" fmla="*/ 1728 h 4327840"/>
              <a:gd name="connsiteX1" fmla="*/ 5196739 w 5196739"/>
              <a:gd name="connsiteY1" fmla="*/ 0 h 4327840"/>
              <a:gd name="connsiteX2" fmla="*/ 868899 w 5196739"/>
              <a:gd name="connsiteY2" fmla="*/ 4327840 h 4327840"/>
              <a:gd name="connsiteX3" fmla="*/ 0 w 5196739"/>
              <a:gd name="connsiteY3" fmla="*/ 4326318 h 4327840"/>
              <a:gd name="connsiteX4" fmla="*/ 1720 w 5196739"/>
              <a:gd name="connsiteY4" fmla="*/ 1728 h 4327840"/>
              <a:gd name="connsiteX0" fmla="*/ 20396 w 5215415"/>
              <a:gd name="connsiteY0" fmla="*/ 1728 h 4328986"/>
              <a:gd name="connsiteX1" fmla="*/ 5215415 w 5215415"/>
              <a:gd name="connsiteY1" fmla="*/ 0 h 4328986"/>
              <a:gd name="connsiteX2" fmla="*/ 887575 w 5215415"/>
              <a:gd name="connsiteY2" fmla="*/ 4327840 h 4328986"/>
              <a:gd name="connsiteX3" fmla="*/ 0 w 5215415"/>
              <a:gd name="connsiteY3" fmla="*/ 4328986 h 4328986"/>
              <a:gd name="connsiteX4" fmla="*/ 20396 w 5215415"/>
              <a:gd name="connsiteY4" fmla="*/ 1728 h 4328986"/>
              <a:gd name="connsiteX0" fmla="*/ 363 w 5216726"/>
              <a:gd name="connsiteY0" fmla="*/ 4396 h 4328986"/>
              <a:gd name="connsiteX1" fmla="*/ 5216726 w 5216726"/>
              <a:gd name="connsiteY1" fmla="*/ 0 h 4328986"/>
              <a:gd name="connsiteX2" fmla="*/ 888886 w 5216726"/>
              <a:gd name="connsiteY2" fmla="*/ 4327840 h 4328986"/>
              <a:gd name="connsiteX3" fmla="*/ 1311 w 5216726"/>
              <a:gd name="connsiteY3" fmla="*/ 4328986 h 4328986"/>
              <a:gd name="connsiteX4" fmla="*/ 363 w 5216726"/>
              <a:gd name="connsiteY4" fmla="*/ 4396 h 432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6726" h="4328986">
                <a:moveTo>
                  <a:pt x="363" y="4396"/>
                </a:moveTo>
                <a:lnTo>
                  <a:pt x="5216726" y="0"/>
                </a:lnTo>
                <a:lnTo>
                  <a:pt x="888886" y="4327840"/>
                </a:lnTo>
                <a:lnTo>
                  <a:pt x="1311" y="4328986"/>
                </a:lnTo>
                <a:cubicBezTo>
                  <a:pt x="2873" y="2881037"/>
                  <a:pt x="-1199" y="1452345"/>
                  <a:pt x="363" y="4396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93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>
          <p15:clr>
            <a:srgbClr val="FBAE40"/>
          </p15:clr>
        </p15:guide>
        <p15:guide id="4" orient="horz">
          <p15:clr>
            <a:srgbClr val="FBAE40"/>
          </p15:clr>
        </p15:guide>
        <p15:guide id="5" orient="horz" pos="32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liteserien Cover">
    <p:bg>
      <p:bgPr>
        <a:solidFill>
          <a:srgbClr val="002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615" b="21583"/>
          <a:stretch/>
        </p:blipFill>
        <p:spPr>
          <a:xfrm>
            <a:off x="-14405" y="3362"/>
            <a:ext cx="6400800" cy="5143500"/>
          </a:xfrm>
          <a:prstGeom prst="rect">
            <a:avLst/>
          </a:prstGeom>
        </p:spPr>
      </p:pic>
      <p:sp>
        <p:nvSpPr>
          <p:cNvPr id="13" name="Right Triangle 12"/>
          <p:cNvSpPr/>
          <p:nvPr userDrawn="1"/>
        </p:nvSpPr>
        <p:spPr>
          <a:xfrm rot="16200000">
            <a:off x="2456929" y="-1495848"/>
            <a:ext cx="5245296" cy="8135196"/>
          </a:xfrm>
          <a:custGeom>
            <a:avLst/>
            <a:gdLst>
              <a:gd name="connsiteX0" fmla="*/ 0 w 5143500"/>
              <a:gd name="connsiteY0" fmla="*/ 5143500 h 5143500"/>
              <a:gd name="connsiteX1" fmla="*/ 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0" fmla="*/ 0 w 5143500"/>
              <a:gd name="connsiteY0" fmla="*/ 5143500 h 5143500"/>
              <a:gd name="connsiteX1" fmla="*/ 3089 w 5143500"/>
              <a:gd name="connsiteY1" fmla="*/ 4952652 h 5143500"/>
              <a:gd name="connsiteX2" fmla="*/ 0 w 5143500"/>
              <a:gd name="connsiteY2" fmla="*/ 0 h 5143500"/>
              <a:gd name="connsiteX3" fmla="*/ 5143500 w 5143500"/>
              <a:gd name="connsiteY3" fmla="*/ 5143500 h 5143500"/>
              <a:gd name="connsiteX4" fmla="*/ 0 w 5143500"/>
              <a:gd name="connsiteY4" fmla="*/ 5143500 h 5143500"/>
              <a:gd name="connsiteX0" fmla="*/ 0 w 5143500"/>
              <a:gd name="connsiteY0" fmla="*/ 5143500 h 5143500"/>
              <a:gd name="connsiteX1" fmla="*/ 3089 w 5143500"/>
              <a:gd name="connsiteY1" fmla="*/ 4952652 h 5143500"/>
              <a:gd name="connsiteX2" fmla="*/ 0 w 5143500"/>
              <a:gd name="connsiteY2" fmla="*/ 0 h 5143500"/>
              <a:gd name="connsiteX3" fmla="*/ 5143500 w 5143500"/>
              <a:gd name="connsiteY3" fmla="*/ 5143500 h 5143500"/>
              <a:gd name="connsiteX4" fmla="*/ 0 w 5143500"/>
              <a:gd name="connsiteY4" fmla="*/ 5143500 h 5143500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0 w 5143500"/>
              <a:gd name="connsiteY4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044646 w 5143500"/>
              <a:gd name="connsiteY4" fmla="*/ 5208025 h 7977316"/>
              <a:gd name="connsiteX5" fmla="*/ 0 w 5143500"/>
              <a:gd name="connsiteY5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143500 w 5143500"/>
              <a:gd name="connsiteY4" fmla="*/ 7975938 h 7977316"/>
              <a:gd name="connsiteX5" fmla="*/ 0 w 5143500"/>
              <a:gd name="connsiteY5" fmla="*/ 7977316 h 797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3500" h="7977316">
                <a:moveTo>
                  <a:pt x="0" y="7977316"/>
                </a:moveTo>
                <a:cubicBezTo>
                  <a:pt x="1030" y="7913700"/>
                  <a:pt x="1544" y="5048076"/>
                  <a:pt x="3089" y="4952652"/>
                </a:cubicBezTo>
                <a:cubicBezTo>
                  <a:pt x="2059" y="3301768"/>
                  <a:pt x="1030" y="1650884"/>
                  <a:pt x="0" y="0"/>
                </a:cubicBezTo>
                <a:lnTo>
                  <a:pt x="5143500" y="5143500"/>
                </a:lnTo>
                <a:lnTo>
                  <a:pt x="5143500" y="7975938"/>
                </a:lnTo>
                <a:lnTo>
                  <a:pt x="0" y="7977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 userDrawn="1">
            <p:ph type="ctrTitle"/>
          </p:nvPr>
        </p:nvSpPr>
        <p:spPr>
          <a:xfrm>
            <a:off x="3886200" y="4206240"/>
            <a:ext cx="5000390" cy="365759"/>
          </a:xfrm>
        </p:spPr>
        <p:txBody>
          <a:bodyPr anchor="b">
            <a:noAutofit/>
          </a:bodyPr>
          <a:lstStyle>
            <a:lvl1pPr algn="l">
              <a:defRPr sz="1800" b="1" i="0" cap="all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nb-NO" noProof="0" dirty="0"/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3886200" y="2901486"/>
            <a:ext cx="5000390" cy="1272904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 i="0" kern="1300" cap="all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b-NO" noProof="0" dirty="0"/>
          </a:p>
        </p:txBody>
      </p:sp>
      <p:pic>
        <p:nvPicPr>
          <p:cNvPr id="10" name="Picture 9" descr="LOGO_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57" y="3053887"/>
            <a:ext cx="2528209" cy="18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94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iteserien Cover Editabl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 userDrawn="1">
            <p:ph type="ctrTitle"/>
          </p:nvPr>
        </p:nvSpPr>
        <p:spPr>
          <a:xfrm>
            <a:off x="3886200" y="4206240"/>
            <a:ext cx="5000390" cy="365759"/>
          </a:xfrm>
        </p:spPr>
        <p:txBody>
          <a:bodyPr anchor="b">
            <a:noAutofit/>
          </a:bodyPr>
          <a:lstStyle>
            <a:lvl1pPr algn="l">
              <a:defRPr sz="1800" b="1" i="0" cap="all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nb-NO" noProof="0" dirty="0"/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3886200" y="2901486"/>
            <a:ext cx="5000390" cy="1272904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 i="0" kern="1300" cap="all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b-NO" noProof="0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282" y="15"/>
            <a:ext cx="6208018" cy="5151588"/>
          </a:xfrm>
          <a:custGeom>
            <a:avLst/>
            <a:gdLst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4327840 w 4327840"/>
              <a:gd name="connsiteY2" fmla="*/ 4327840 h 4327840"/>
              <a:gd name="connsiteX3" fmla="*/ 0 w 4327840"/>
              <a:gd name="connsiteY3" fmla="*/ 4327840 h 4327840"/>
              <a:gd name="connsiteX4" fmla="*/ 0 w 4327840"/>
              <a:gd name="connsiteY4" fmla="*/ 0 h 4327840"/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0 w 4327840"/>
              <a:gd name="connsiteY2" fmla="*/ 4327840 h 4327840"/>
              <a:gd name="connsiteX3" fmla="*/ 0 w 4327840"/>
              <a:gd name="connsiteY3" fmla="*/ 0 h 4327840"/>
              <a:gd name="connsiteX0" fmla="*/ 6426 w 4334266"/>
              <a:gd name="connsiteY0" fmla="*/ 0 h 4327840"/>
              <a:gd name="connsiteX1" fmla="*/ 4334266 w 4334266"/>
              <a:gd name="connsiteY1" fmla="*/ 0 h 4327840"/>
              <a:gd name="connsiteX2" fmla="*/ 6426 w 4334266"/>
              <a:gd name="connsiteY2" fmla="*/ 4327840 h 4327840"/>
              <a:gd name="connsiteX3" fmla="*/ 0 w 4334266"/>
              <a:gd name="connsiteY3" fmla="*/ 1927294 h 4327840"/>
              <a:gd name="connsiteX4" fmla="*/ 6426 w 4334266"/>
              <a:gd name="connsiteY4" fmla="*/ 0 h 4327840"/>
              <a:gd name="connsiteX0" fmla="*/ 2131780 w 6459620"/>
              <a:gd name="connsiteY0" fmla="*/ 0 h 4327840"/>
              <a:gd name="connsiteX1" fmla="*/ 6459620 w 6459620"/>
              <a:gd name="connsiteY1" fmla="*/ 0 h 4327840"/>
              <a:gd name="connsiteX2" fmla="*/ 2131780 w 6459620"/>
              <a:gd name="connsiteY2" fmla="*/ 4327840 h 4327840"/>
              <a:gd name="connsiteX3" fmla="*/ 0 w 6459620"/>
              <a:gd name="connsiteY3" fmla="*/ 4182152 h 4327840"/>
              <a:gd name="connsiteX4" fmla="*/ 2131780 w 6459620"/>
              <a:gd name="connsiteY4" fmla="*/ 0 h 4327840"/>
              <a:gd name="connsiteX0" fmla="*/ 2249544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2249544 w 6577384"/>
              <a:gd name="connsiteY4" fmla="*/ 0 h 4331321"/>
              <a:gd name="connsiteX0" fmla="*/ 4170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4170 w 6577384"/>
              <a:gd name="connsiteY4" fmla="*/ 0 h 4331321"/>
              <a:gd name="connsiteX0" fmla="*/ 1555520 w 6577384"/>
              <a:gd name="connsiteY0" fmla="*/ 0 h 4336982"/>
              <a:gd name="connsiteX1" fmla="*/ 6577384 w 6577384"/>
              <a:gd name="connsiteY1" fmla="*/ 5661 h 4336982"/>
              <a:gd name="connsiteX2" fmla="*/ 2249544 w 6577384"/>
              <a:gd name="connsiteY2" fmla="*/ 4333501 h 4336982"/>
              <a:gd name="connsiteX3" fmla="*/ 0 w 6577384"/>
              <a:gd name="connsiteY3" fmla="*/ 4336982 h 4336982"/>
              <a:gd name="connsiteX4" fmla="*/ 1555520 w 6577384"/>
              <a:gd name="connsiteY4" fmla="*/ 0 h 4336982"/>
              <a:gd name="connsiteX0" fmla="*/ 1057277 w 6577384"/>
              <a:gd name="connsiteY0" fmla="*/ 0 h 4336982"/>
              <a:gd name="connsiteX1" fmla="*/ 6577384 w 6577384"/>
              <a:gd name="connsiteY1" fmla="*/ 5661 h 4336982"/>
              <a:gd name="connsiteX2" fmla="*/ 2249544 w 6577384"/>
              <a:gd name="connsiteY2" fmla="*/ 4333501 h 4336982"/>
              <a:gd name="connsiteX3" fmla="*/ 0 w 6577384"/>
              <a:gd name="connsiteY3" fmla="*/ 4336982 h 4336982"/>
              <a:gd name="connsiteX4" fmla="*/ 1057277 w 6577384"/>
              <a:gd name="connsiteY4" fmla="*/ 0 h 4336982"/>
              <a:gd name="connsiteX0" fmla="*/ 43804 w 5563911"/>
              <a:gd name="connsiteY0" fmla="*/ 0 h 4333501"/>
              <a:gd name="connsiteX1" fmla="*/ 5563911 w 5563911"/>
              <a:gd name="connsiteY1" fmla="*/ 5661 h 4333501"/>
              <a:gd name="connsiteX2" fmla="*/ 1236071 w 5563911"/>
              <a:gd name="connsiteY2" fmla="*/ 4333501 h 4333501"/>
              <a:gd name="connsiteX3" fmla="*/ 0 w 5563911"/>
              <a:gd name="connsiteY3" fmla="*/ 4331321 h 4333501"/>
              <a:gd name="connsiteX4" fmla="*/ 43804 w 5563911"/>
              <a:gd name="connsiteY4" fmla="*/ 0 h 4333501"/>
              <a:gd name="connsiteX0" fmla="*/ 0 w 5520107"/>
              <a:gd name="connsiteY0" fmla="*/ 0 h 4335599"/>
              <a:gd name="connsiteX1" fmla="*/ 5520107 w 5520107"/>
              <a:gd name="connsiteY1" fmla="*/ 5661 h 4335599"/>
              <a:gd name="connsiteX2" fmla="*/ 1192267 w 5520107"/>
              <a:gd name="connsiteY2" fmla="*/ 4333501 h 4335599"/>
              <a:gd name="connsiteX3" fmla="*/ 16086 w 5520107"/>
              <a:gd name="connsiteY3" fmla="*/ 4335599 h 4335599"/>
              <a:gd name="connsiteX4" fmla="*/ 0 w 5520107"/>
              <a:gd name="connsiteY4" fmla="*/ 0 h 4335599"/>
              <a:gd name="connsiteX0" fmla="*/ 1026 w 5521133"/>
              <a:gd name="connsiteY0" fmla="*/ 0 h 4339877"/>
              <a:gd name="connsiteX1" fmla="*/ 5521133 w 5521133"/>
              <a:gd name="connsiteY1" fmla="*/ 5661 h 4339877"/>
              <a:gd name="connsiteX2" fmla="*/ 1193293 w 5521133"/>
              <a:gd name="connsiteY2" fmla="*/ 4333501 h 4339877"/>
              <a:gd name="connsiteX3" fmla="*/ 0 w 5521133"/>
              <a:gd name="connsiteY3" fmla="*/ 4339877 h 4339877"/>
              <a:gd name="connsiteX4" fmla="*/ 1026 w 5521133"/>
              <a:gd name="connsiteY4" fmla="*/ 0 h 4339877"/>
              <a:gd name="connsiteX0" fmla="*/ 0 w 5520107"/>
              <a:gd name="connsiteY0" fmla="*/ 0 h 4333501"/>
              <a:gd name="connsiteX1" fmla="*/ 5520107 w 5520107"/>
              <a:gd name="connsiteY1" fmla="*/ 5661 h 4333501"/>
              <a:gd name="connsiteX2" fmla="*/ 1192267 w 5520107"/>
              <a:gd name="connsiteY2" fmla="*/ 4333501 h 4333501"/>
              <a:gd name="connsiteX3" fmla="*/ 3252 w 5520107"/>
              <a:gd name="connsiteY3" fmla="*/ 4327043 h 4333501"/>
              <a:gd name="connsiteX4" fmla="*/ 0 w 5520107"/>
              <a:gd name="connsiteY4" fmla="*/ 0 h 4333501"/>
              <a:gd name="connsiteX0" fmla="*/ 0 w 5520107"/>
              <a:gd name="connsiteY0" fmla="*/ 0 h 4339877"/>
              <a:gd name="connsiteX1" fmla="*/ 5520107 w 5520107"/>
              <a:gd name="connsiteY1" fmla="*/ 5661 h 4339877"/>
              <a:gd name="connsiteX2" fmla="*/ 1192267 w 5520107"/>
              <a:gd name="connsiteY2" fmla="*/ 4333501 h 4339877"/>
              <a:gd name="connsiteX3" fmla="*/ 3252 w 5520107"/>
              <a:gd name="connsiteY3" fmla="*/ 4339877 h 4339877"/>
              <a:gd name="connsiteX4" fmla="*/ 0 w 5520107"/>
              <a:gd name="connsiteY4" fmla="*/ 0 h 4339877"/>
              <a:gd name="connsiteX0" fmla="*/ 4685 w 5524792"/>
              <a:gd name="connsiteY0" fmla="*/ 0 h 4343846"/>
              <a:gd name="connsiteX1" fmla="*/ 5524792 w 5524792"/>
              <a:gd name="connsiteY1" fmla="*/ 5661 h 4343846"/>
              <a:gd name="connsiteX2" fmla="*/ 1196952 w 5524792"/>
              <a:gd name="connsiteY2" fmla="*/ 4333501 h 4343846"/>
              <a:gd name="connsiteX3" fmla="*/ 0 w 5524792"/>
              <a:gd name="connsiteY3" fmla="*/ 4343846 h 4343846"/>
              <a:gd name="connsiteX4" fmla="*/ 4685 w 5524792"/>
              <a:gd name="connsiteY4" fmla="*/ 0 h 4343846"/>
              <a:gd name="connsiteX0" fmla="*/ 1719 w 5521826"/>
              <a:gd name="connsiteY0" fmla="*/ 0 h 4333501"/>
              <a:gd name="connsiteX1" fmla="*/ 5521826 w 5521826"/>
              <a:gd name="connsiteY1" fmla="*/ 5661 h 4333501"/>
              <a:gd name="connsiteX2" fmla="*/ 1193986 w 5521826"/>
              <a:gd name="connsiteY2" fmla="*/ 4333501 h 4333501"/>
              <a:gd name="connsiteX3" fmla="*/ 0 w 5521826"/>
              <a:gd name="connsiteY3" fmla="*/ 4331979 h 4333501"/>
              <a:gd name="connsiteX4" fmla="*/ 1719 w 5521826"/>
              <a:gd name="connsiteY4" fmla="*/ 0 h 4333501"/>
              <a:gd name="connsiteX0" fmla="*/ 326807 w 5521826"/>
              <a:gd name="connsiteY0" fmla="*/ 1728 h 4327840"/>
              <a:gd name="connsiteX1" fmla="*/ 5521826 w 5521826"/>
              <a:gd name="connsiteY1" fmla="*/ 0 h 4327840"/>
              <a:gd name="connsiteX2" fmla="*/ 1193986 w 5521826"/>
              <a:gd name="connsiteY2" fmla="*/ 4327840 h 4327840"/>
              <a:gd name="connsiteX3" fmla="*/ 0 w 5521826"/>
              <a:gd name="connsiteY3" fmla="*/ 4326318 h 4327840"/>
              <a:gd name="connsiteX4" fmla="*/ 326807 w 5521826"/>
              <a:gd name="connsiteY4" fmla="*/ 1728 h 4327840"/>
              <a:gd name="connsiteX0" fmla="*/ 1720 w 5196739"/>
              <a:gd name="connsiteY0" fmla="*/ 1728 h 4327840"/>
              <a:gd name="connsiteX1" fmla="*/ 5196739 w 5196739"/>
              <a:gd name="connsiteY1" fmla="*/ 0 h 4327840"/>
              <a:gd name="connsiteX2" fmla="*/ 868899 w 5196739"/>
              <a:gd name="connsiteY2" fmla="*/ 4327840 h 4327840"/>
              <a:gd name="connsiteX3" fmla="*/ 0 w 5196739"/>
              <a:gd name="connsiteY3" fmla="*/ 4326318 h 4327840"/>
              <a:gd name="connsiteX4" fmla="*/ 1720 w 5196739"/>
              <a:gd name="connsiteY4" fmla="*/ 1728 h 4327840"/>
              <a:gd name="connsiteX0" fmla="*/ 20396 w 5215415"/>
              <a:gd name="connsiteY0" fmla="*/ 1728 h 4328986"/>
              <a:gd name="connsiteX1" fmla="*/ 5215415 w 5215415"/>
              <a:gd name="connsiteY1" fmla="*/ 0 h 4328986"/>
              <a:gd name="connsiteX2" fmla="*/ 887575 w 5215415"/>
              <a:gd name="connsiteY2" fmla="*/ 4327840 h 4328986"/>
              <a:gd name="connsiteX3" fmla="*/ 0 w 5215415"/>
              <a:gd name="connsiteY3" fmla="*/ 4328986 h 4328986"/>
              <a:gd name="connsiteX4" fmla="*/ 20396 w 5215415"/>
              <a:gd name="connsiteY4" fmla="*/ 1728 h 4328986"/>
              <a:gd name="connsiteX0" fmla="*/ 363 w 5216726"/>
              <a:gd name="connsiteY0" fmla="*/ 4396 h 4328986"/>
              <a:gd name="connsiteX1" fmla="*/ 5216726 w 5216726"/>
              <a:gd name="connsiteY1" fmla="*/ 0 h 4328986"/>
              <a:gd name="connsiteX2" fmla="*/ 888886 w 5216726"/>
              <a:gd name="connsiteY2" fmla="*/ 4327840 h 4328986"/>
              <a:gd name="connsiteX3" fmla="*/ 1311 w 5216726"/>
              <a:gd name="connsiteY3" fmla="*/ 4328986 h 4328986"/>
              <a:gd name="connsiteX4" fmla="*/ 363 w 5216726"/>
              <a:gd name="connsiteY4" fmla="*/ 4396 h 432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6726" h="4328986">
                <a:moveTo>
                  <a:pt x="363" y="4396"/>
                </a:moveTo>
                <a:lnTo>
                  <a:pt x="5216726" y="0"/>
                </a:lnTo>
                <a:lnTo>
                  <a:pt x="888886" y="4327840"/>
                </a:lnTo>
                <a:lnTo>
                  <a:pt x="1311" y="4328986"/>
                </a:lnTo>
                <a:cubicBezTo>
                  <a:pt x="2873" y="2881037"/>
                  <a:pt x="-1199" y="1452345"/>
                  <a:pt x="363" y="4396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60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–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5" y="568431"/>
            <a:ext cx="8007350" cy="631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737" y="1310880"/>
            <a:ext cx="8008937" cy="313253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 </a:t>
            </a:r>
          </a:p>
        </p:txBody>
      </p:sp>
      <p:pic>
        <p:nvPicPr>
          <p:cNvPr id="7" name="Picture 6" descr="LOGO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448722"/>
            <a:ext cx="848181" cy="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561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2">
          <p15:clr>
            <a:srgbClr val="FBAE40"/>
          </p15:clr>
        </p15:guide>
        <p15:guide id="2" pos="35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 pos="357">
          <p15:clr>
            <a:srgbClr val="FBAE40"/>
          </p15:clr>
        </p15:guide>
        <p15:guide id="6" orient="horz" pos="2799">
          <p15:clr>
            <a:srgbClr val="FBAE40"/>
          </p15:clr>
        </p15:guide>
        <p15:guide id="7" orient="horz" pos="82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– Tekst – Inverte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2"/>
          <p:cNvSpPr/>
          <p:nvPr userDrawn="1"/>
        </p:nvSpPr>
        <p:spPr>
          <a:xfrm rot="16200000">
            <a:off x="2761691" y="-1238809"/>
            <a:ext cx="5143824" cy="7620793"/>
          </a:xfrm>
          <a:custGeom>
            <a:avLst/>
            <a:gdLst>
              <a:gd name="connsiteX0" fmla="*/ 0 w 5143500"/>
              <a:gd name="connsiteY0" fmla="*/ 5143500 h 5143500"/>
              <a:gd name="connsiteX1" fmla="*/ 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0" fmla="*/ 0 w 5143500"/>
              <a:gd name="connsiteY0" fmla="*/ 5143500 h 5143500"/>
              <a:gd name="connsiteX1" fmla="*/ 3089 w 5143500"/>
              <a:gd name="connsiteY1" fmla="*/ 4952652 h 5143500"/>
              <a:gd name="connsiteX2" fmla="*/ 0 w 5143500"/>
              <a:gd name="connsiteY2" fmla="*/ 0 h 5143500"/>
              <a:gd name="connsiteX3" fmla="*/ 5143500 w 5143500"/>
              <a:gd name="connsiteY3" fmla="*/ 5143500 h 5143500"/>
              <a:gd name="connsiteX4" fmla="*/ 0 w 5143500"/>
              <a:gd name="connsiteY4" fmla="*/ 5143500 h 5143500"/>
              <a:gd name="connsiteX0" fmla="*/ 0 w 5143500"/>
              <a:gd name="connsiteY0" fmla="*/ 5143500 h 5143500"/>
              <a:gd name="connsiteX1" fmla="*/ 3089 w 5143500"/>
              <a:gd name="connsiteY1" fmla="*/ 4952652 h 5143500"/>
              <a:gd name="connsiteX2" fmla="*/ 0 w 5143500"/>
              <a:gd name="connsiteY2" fmla="*/ 0 h 5143500"/>
              <a:gd name="connsiteX3" fmla="*/ 5143500 w 5143500"/>
              <a:gd name="connsiteY3" fmla="*/ 5143500 h 5143500"/>
              <a:gd name="connsiteX4" fmla="*/ 0 w 5143500"/>
              <a:gd name="connsiteY4" fmla="*/ 5143500 h 5143500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0 w 5143500"/>
              <a:gd name="connsiteY4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044646 w 5143500"/>
              <a:gd name="connsiteY4" fmla="*/ 5208025 h 7977316"/>
              <a:gd name="connsiteX5" fmla="*/ 0 w 5143500"/>
              <a:gd name="connsiteY5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143500 w 5143500"/>
              <a:gd name="connsiteY4" fmla="*/ 7975938 h 7977316"/>
              <a:gd name="connsiteX5" fmla="*/ 0 w 5143500"/>
              <a:gd name="connsiteY5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143500 w 5143500"/>
              <a:gd name="connsiteY4" fmla="*/ 7618937 h 7977316"/>
              <a:gd name="connsiteX5" fmla="*/ 0 w 5143500"/>
              <a:gd name="connsiteY5" fmla="*/ 7977316 h 7977316"/>
              <a:gd name="connsiteX0" fmla="*/ 0 w 5143500"/>
              <a:gd name="connsiteY0" fmla="*/ 7620314 h 7620314"/>
              <a:gd name="connsiteX1" fmla="*/ 3089 w 5143500"/>
              <a:gd name="connsiteY1" fmla="*/ 4952652 h 7620314"/>
              <a:gd name="connsiteX2" fmla="*/ 0 w 5143500"/>
              <a:gd name="connsiteY2" fmla="*/ 0 h 7620314"/>
              <a:gd name="connsiteX3" fmla="*/ 5143500 w 5143500"/>
              <a:gd name="connsiteY3" fmla="*/ 5143500 h 7620314"/>
              <a:gd name="connsiteX4" fmla="*/ 5143500 w 5143500"/>
              <a:gd name="connsiteY4" fmla="*/ 7618937 h 7620314"/>
              <a:gd name="connsiteX5" fmla="*/ 0 w 5143500"/>
              <a:gd name="connsiteY5" fmla="*/ 7620314 h 762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3500" h="7620314">
                <a:moveTo>
                  <a:pt x="0" y="7620314"/>
                </a:moveTo>
                <a:cubicBezTo>
                  <a:pt x="1030" y="7556698"/>
                  <a:pt x="1544" y="5048076"/>
                  <a:pt x="3089" y="4952652"/>
                </a:cubicBezTo>
                <a:cubicBezTo>
                  <a:pt x="2059" y="3301768"/>
                  <a:pt x="1030" y="1650884"/>
                  <a:pt x="0" y="0"/>
                </a:cubicBezTo>
                <a:lnTo>
                  <a:pt x="5143500" y="5143500"/>
                </a:lnTo>
                <a:lnTo>
                  <a:pt x="5143500" y="7618937"/>
                </a:lnTo>
                <a:lnTo>
                  <a:pt x="0" y="762031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737" y="1310880"/>
            <a:ext cx="8008937" cy="313253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 </a:t>
            </a:r>
          </a:p>
        </p:txBody>
      </p:sp>
      <p:pic>
        <p:nvPicPr>
          <p:cNvPr id="7" name="Picture 6" descr="LOGO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448722"/>
            <a:ext cx="848181" cy="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– Tekst – Invertert">
    <p:bg>
      <p:bgPr>
        <a:solidFill>
          <a:srgbClr val="1A2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971443" y="4525343"/>
            <a:ext cx="1620831" cy="364770"/>
            <a:chOff x="6971443" y="4525343"/>
            <a:chExt cx="1620831" cy="364770"/>
          </a:xfrm>
        </p:grpSpPr>
        <p:pic>
          <p:nvPicPr>
            <p:cNvPr id="31" name="Bil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442103" y="4525343"/>
              <a:ext cx="670847" cy="364770"/>
            </a:xfrm>
            <a:prstGeom prst="rect">
              <a:avLst/>
            </a:prstGeom>
          </p:spPr>
        </p:pic>
        <p:pic>
          <p:nvPicPr>
            <p:cNvPr id="32" name="Bild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971443" y="4551799"/>
              <a:ext cx="311860" cy="31185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752" y="4532431"/>
              <a:ext cx="320522" cy="350595"/>
            </a:xfrm>
            <a:prstGeom prst="rect">
              <a:avLst/>
            </a:prstGeom>
          </p:spPr>
        </p:pic>
      </p:grp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737" y="1310880"/>
            <a:ext cx="8008937" cy="313253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28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–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05309" y="1551861"/>
            <a:ext cx="6590453" cy="686231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cap="all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endParaRPr lang="nb-NO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6809" y="1551861"/>
            <a:ext cx="1438499" cy="686231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cap="all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 noProof="0" dirty="0"/>
              <a:t>NIVÅ 01: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005309" y="2238092"/>
            <a:ext cx="6590453" cy="686231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cap="all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endParaRPr lang="nb-NO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66809" y="2238092"/>
            <a:ext cx="1438499" cy="686231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cap="all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 noProof="0" dirty="0"/>
              <a:t>NIVÅ 02: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005309" y="2924323"/>
            <a:ext cx="6590453" cy="686231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cap="all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endParaRPr lang="nb-NO" noProof="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66809" y="2924323"/>
            <a:ext cx="1438499" cy="686231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cap="all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 noProof="0" dirty="0"/>
              <a:t>NIVÅ 03: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pic>
        <p:nvPicPr>
          <p:cNvPr id="10" name="Picture 9" descr="LOGO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448722"/>
            <a:ext cx="848181" cy="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27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Object</a:t>
            </a:r>
          </a:p>
        </p:txBody>
      </p:sp>
      <p:pic>
        <p:nvPicPr>
          <p:cNvPr id="4" name="Picture 3" descr="LOGO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448722"/>
            <a:ext cx="848181" cy="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07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– Bullets – 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4575052" y="0"/>
            <a:ext cx="4568947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6810" y="1351296"/>
            <a:ext cx="3552753" cy="3022902"/>
          </a:xfrm>
        </p:spPr>
        <p:txBody>
          <a:bodyPr/>
          <a:lstStyle>
            <a:lvl1pPr>
              <a:buClr>
                <a:schemeClr val="tx1"/>
              </a:buClr>
              <a:defRPr sz="1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200">
                <a:solidFill>
                  <a:schemeClr val="tx1"/>
                </a:solidFill>
              </a:defRPr>
            </a:lvl2pPr>
            <a:lvl3pPr marL="914400" indent="0">
              <a:buClr>
                <a:schemeClr val="accent1"/>
              </a:buClr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nb-NO" dirty="0"/>
              <a:t>Click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10" y="568431"/>
            <a:ext cx="3552753" cy="631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pic>
        <p:nvPicPr>
          <p:cNvPr id="6" name="Picture 5" descr="LOGO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9" y="4448722"/>
            <a:ext cx="848181" cy="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149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rå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763" y="1116767"/>
            <a:ext cx="3663207" cy="3124254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17894" y="-6723"/>
            <a:ext cx="6571094" cy="5156961"/>
          </a:xfrm>
          <a:custGeom>
            <a:avLst/>
            <a:gdLst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4327840 w 4327840"/>
              <a:gd name="connsiteY2" fmla="*/ 4327840 h 4327840"/>
              <a:gd name="connsiteX3" fmla="*/ 0 w 4327840"/>
              <a:gd name="connsiteY3" fmla="*/ 4327840 h 4327840"/>
              <a:gd name="connsiteX4" fmla="*/ 0 w 4327840"/>
              <a:gd name="connsiteY4" fmla="*/ 0 h 4327840"/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0 w 4327840"/>
              <a:gd name="connsiteY2" fmla="*/ 4327840 h 4327840"/>
              <a:gd name="connsiteX3" fmla="*/ 0 w 4327840"/>
              <a:gd name="connsiteY3" fmla="*/ 0 h 4327840"/>
              <a:gd name="connsiteX0" fmla="*/ 6426 w 4334266"/>
              <a:gd name="connsiteY0" fmla="*/ 0 h 4327840"/>
              <a:gd name="connsiteX1" fmla="*/ 4334266 w 4334266"/>
              <a:gd name="connsiteY1" fmla="*/ 0 h 4327840"/>
              <a:gd name="connsiteX2" fmla="*/ 6426 w 4334266"/>
              <a:gd name="connsiteY2" fmla="*/ 4327840 h 4327840"/>
              <a:gd name="connsiteX3" fmla="*/ 0 w 4334266"/>
              <a:gd name="connsiteY3" fmla="*/ 1927294 h 4327840"/>
              <a:gd name="connsiteX4" fmla="*/ 6426 w 4334266"/>
              <a:gd name="connsiteY4" fmla="*/ 0 h 4327840"/>
              <a:gd name="connsiteX0" fmla="*/ 2131780 w 6459620"/>
              <a:gd name="connsiteY0" fmla="*/ 0 h 4327840"/>
              <a:gd name="connsiteX1" fmla="*/ 6459620 w 6459620"/>
              <a:gd name="connsiteY1" fmla="*/ 0 h 4327840"/>
              <a:gd name="connsiteX2" fmla="*/ 2131780 w 6459620"/>
              <a:gd name="connsiteY2" fmla="*/ 4327840 h 4327840"/>
              <a:gd name="connsiteX3" fmla="*/ 0 w 6459620"/>
              <a:gd name="connsiteY3" fmla="*/ 4182152 h 4327840"/>
              <a:gd name="connsiteX4" fmla="*/ 2131780 w 6459620"/>
              <a:gd name="connsiteY4" fmla="*/ 0 h 4327840"/>
              <a:gd name="connsiteX0" fmla="*/ 2249544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2249544 w 6577384"/>
              <a:gd name="connsiteY4" fmla="*/ 0 h 4331321"/>
              <a:gd name="connsiteX0" fmla="*/ 4170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4170 w 6577384"/>
              <a:gd name="connsiteY4" fmla="*/ 0 h 4331321"/>
              <a:gd name="connsiteX0" fmla="*/ 1555520 w 6577384"/>
              <a:gd name="connsiteY0" fmla="*/ 0 h 4336982"/>
              <a:gd name="connsiteX1" fmla="*/ 6577384 w 6577384"/>
              <a:gd name="connsiteY1" fmla="*/ 5661 h 4336982"/>
              <a:gd name="connsiteX2" fmla="*/ 2249544 w 6577384"/>
              <a:gd name="connsiteY2" fmla="*/ 4333501 h 4336982"/>
              <a:gd name="connsiteX3" fmla="*/ 0 w 6577384"/>
              <a:gd name="connsiteY3" fmla="*/ 4336982 h 4336982"/>
              <a:gd name="connsiteX4" fmla="*/ 1555520 w 6577384"/>
              <a:gd name="connsiteY4" fmla="*/ 0 h 4336982"/>
              <a:gd name="connsiteX0" fmla="*/ 1057277 w 6577384"/>
              <a:gd name="connsiteY0" fmla="*/ 0 h 4336982"/>
              <a:gd name="connsiteX1" fmla="*/ 6577384 w 6577384"/>
              <a:gd name="connsiteY1" fmla="*/ 5661 h 4336982"/>
              <a:gd name="connsiteX2" fmla="*/ 2249544 w 6577384"/>
              <a:gd name="connsiteY2" fmla="*/ 4333501 h 4336982"/>
              <a:gd name="connsiteX3" fmla="*/ 0 w 6577384"/>
              <a:gd name="connsiteY3" fmla="*/ 4336982 h 4336982"/>
              <a:gd name="connsiteX4" fmla="*/ 1057277 w 6577384"/>
              <a:gd name="connsiteY4" fmla="*/ 0 h 4336982"/>
              <a:gd name="connsiteX0" fmla="*/ 43804 w 5563911"/>
              <a:gd name="connsiteY0" fmla="*/ 0 h 4333501"/>
              <a:gd name="connsiteX1" fmla="*/ 5563911 w 5563911"/>
              <a:gd name="connsiteY1" fmla="*/ 5661 h 4333501"/>
              <a:gd name="connsiteX2" fmla="*/ 1236071 w 5563911"/>
              <a:gd name="connsiteY2" fmla="*/ 4333501 h 4333501"/>
              <a:gd name="connsiteX3" fmla="*/ 0 w 5563911"/>
              <a:gd name="connsiteY3" fmla="*/ 4331321 h 4333501"/>
              <a:gd name="connsiteX4" fmla="*/ 43804 w 5563911"/>
              <a:gd name="connsiteY4" fmla="*/ 0 h 4333501"/>
              <a:gd name="connsiteX0" fmla="*/ 0 w 5520107"/>
              <a:gd name="connsiteY0" fmla="*/ 0 h 4335599"/>
              <a:gd name="connsiteX1" fmla="*/ 5520107 w 5520107"/>
              <a:gd name="connsiteY1" fmla="*/ 5661 h 4335599"/>
              <a:gd name="connsiteX2" fmla="*/ 1192267 w 5520107"/>
              <a:gd name="connsiteY2" fmla="*/ 4333501 h 4335599"/>
              <a:gd name="connsiteX3" fmla="*/ 16086 w 5520107"/>
              <a:gd name="connsiteY3" fmla="*/ 4335599 h 4335599"/>
              <a:gd name="connsiteX4" fmla="*/ 0 w 5520107"/>
              <a:gd name="connsiteY4" fmla="*/ 0 h 4335599"/>
              <a:gd name="connsiteX0" fmla="*/ 1026 w 5521133"/>
              <a:gd name="connsiteY0" fmla="*/ 0 h 4339877"/>
              <a:gd name="connsiteX1" fmla="*/ 5521133 w 5521133"/>
              <a:gd name="connsiteY1" fmla="*/ 5661 h 4339877"/>
              <a:gd name="connsiteX2" fmla="*/ 1193293 w 5521133"/>
              <a:gd name="connsiteY2" fmla="*/ 4333501 h 4339877"/>
              <a:gd name="connsiteX3" fmla="*/ 0 w 5521133"/>
              <a:gd name="connsiteY3" fmla="*/ 4339877 h 4339877"/>
              <a:gd name="connsiteX4" fmla="*/ 1026 w 5521133"/>
              <a:gd name="connsiteY4" fmla="*/ 0 h 4339877"/>
              <a:gd name="connsiteX0" fmla="*/ 0 w 5520107"/>
              <a:gd name="connsiteY0" fmla="*/ 0 h 4333501"/>
              <a:gd name="connsiteX1" fmla="*/ 5520107 w 5520107"/>
              <a:gd name="connsiteY1" fmla="*/ 5661 h 4333501"/>
              <a:gd name="connsiteX2" fmla="*/ 1192267 w 5520107"/>
              <a:gd name="connsiteY2" fmla="*/ 4333501 h 4333501"/>
              <a:gd name="connsiteX3" fmla="*/ 3252 w 5520107"/>
              <a:gd name="connsiteY3" fmla="*/ 4327043 h 4333501"/>
              <a:gd name="connsiteX4" fmla="*/ 0 w 5520107"/>
              <a:gd name="connsiteY4" fmla="*/ 0 h 4333501"/>
              <a:gd name="connsiteX0" fmla="*/ 0 w 5520107"/>
              <a:gd name="connsiteY0" fmla="*/ 0 h 4339877"/>
              <a:gd name="connsiteX1" fmla="*/ 5520107 w 5520107"/>
              <a:gd name="connsiteY1" fmla="*/ 5661 h 4339877"/>
              <a:gd name="connsiteX2" fmla="*/ 1192267 w 5520107"/>
              <a:gd name="connsiteY2" fmla="*/ 4333501 h 4339877"/>
              <a:gd name="connsiteX3" fmla="*/ 3252 w 5520107"/>
              <a:gd name="connsiteY3" fmla="*/ 4339877 h 4339877"/>
              <a:gd name="connsiteX4" fmla="*/ 0 w 5520107"/>
              <a:gd name="connsiteY4" fmla="*/ 0 h 4339877"/>
              <a:gd name="connsiteX0" fmla="*/ 4685 w 5524792"/>
              <a:gd name="connsiteY0" fmla="*/ 0 h 4343846"/>
              <a:gd name="connsiteX1" fmla="*/ 5524792 w 5524792"/>
              <a:gd name="connsiteY1" fmla="*/ 5661 h 4343846"/>
              <a:gd name="connsiteX2" fmla="*/ 1196952 w 5524792"/>
              <a:gd name="connsiteY2" fmla="*/ 4333501 h 4343846"/>
              <a:gd name="connsiteX3" fmla="*/ 0 w 5524792"/>
              <a:gd name="connsiteY3" fmla="*/ 4343846 h 4343846"/>
              <a:gd name="connsiteX4" fmla="*/ 4685 w 5524792"/>
              <a:gd name="connsiteY4" fmla="*/ 0 h 4343846"/>
              <a:gd name="connsiteX0" fmla="*/ 1719 w 5521826"/>
              <a:gd name="connsiteY0" fmla="*/ 0 h 4333501"/>
              <a:gd name="connsiteX1" fmla="*/ 5521826 w 5521826"/>
              <a:gd name="connsiteY1" fmla="*/ 5661 h 4333501"/>
              <a:gd name="connsiteX2" fmla="*/ 1193986 w 5521826"/>
              <a:gd name="connsiteY2" fmla="*/ 4333501 h 4333501"/>
              <a:gd name="connsiteX3" fmla="*/ 0 w 5521826"/>
              <a:gd name="connsiteY3" fmla="*/ 4331979 h 4333501"/>
              <a:gd name="connsiteX4" fmla="*/ 1719 w 5521826"/>
              <a:gd name="connsiteY4" fmla="*/ 0 h 433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1826" h="4333501">
                <a:moveTo>
                  <a:pt x="1719" y="0"/>
                </a:moveTo>
                <a:lnTo>
                  <a:pt x="5521826" y="5661"/>
                </a:lnTo>
                <a:lnTo>
                  <a:pt x="1193986" y="4333501"/>
                </a:lnTo>
                <a:lnTo>
                  <a:pt x="0" y="4331979"/>
                </a:lnTo>
                <a:cubicBezTo>
                  <a:pt x="1562" y="2884030"/>
                  <a:pt x="157" y="1447949"/>
                  <a:pt x="1719" y="0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LOGO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448722"/>
            <a:ext cx="848181" cy="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86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råbilde Venstre – Inverte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764" y="1116767"/>
            <a:ext cx="3660510" cy="3124254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12169" y="0"/>
            <a:ext cx="6566545" cy="5143502"/>
          </a:xfrm>
          <a:custGeom>
            <a:avLst/>
            <a:gdLst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4327840 w 4327840"/>
              <a:gd name="connsiteY2" fmla="*/ 4327840 h 4327840"/>
              <a:gd name="connsiteX3" fmla="*/ 0 w 4327840"/>
              <a:gd name="connsiteY3" fmla="*/ 4327840 h 4327840"/>
              <a:gd name="connsiteX4" fmla="*/ 0 w 4327840"/>
              <a:gd name="connsiteY4" fmla="*/ 0 h 4327840"/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0 w 4327840"/>
              <a:gd name="connsiteY2" fmla="*/ 4327840 h 4327840"/>
              <a:gd name="connsiteX3" fmla="*/ 0 w 4327840"/>
              <a:gd name="connsiteY3" fmla="*/ 0 h 4327840"/>
              <a:gd name="connsiteX0" fmla="*/ 6426 w 4334266"/>
              <a:gd name="connsiteY0" fmla="*/ 0 h 4327840"/>
              <a:gd name="connsiteX1" fmla="*/ 4334266 w 4334266"/>
              <a:gd name="connsiteY1" fmla="*/ 0 h 4327840"/>
              <a:gd name="connsiteX2" fmla="*/ 6426 w 4334266"/>
              <a:gd name="connsiteY2" fmla="*/ 4327840 h 4327840"/>
              <a:gd name="connsiteX3" fmla="*/ 0 w 4334266"/>
              <a:gd name="connsiteY3" fmla="*/ 1927294 h 4327840"/>
              <a:gd name="connsiteX4" fmla="*/ 6426 w 4334266"/>
              <a:gd name="connsiteY4" fmla="*/ 0 h 4327840"/>
              <a:gd name="connsiteX0" fmla="*/ 2131780 w 6459620"/>
              <a:gd name="connsiteY0" fmla="*/ 0 h 4327840"/>
              <a:gd name="connsiteX1" fmla="*/ 6459620 w 6459620"/>
              <a:gd name="connsiteY1" fmla="*/ 0 h 4327840"/>
              <a:gd name="connsiteX2" fmla="*/ 2131780 w 6459620"/>
              <a:gd name="connsiteY2" fmla="*/ 4327840 h 4327840"/>
              <a:gd name="connsiteX3" fmla="*/ 0 w 6459620"/>
              <a:gd name="connsiteY3" fmla="*/ 4182152 h 4327840"/>
              <a:gd name="connsiteX4" fmla="*/ 2131780 w 6459620"/>
              <a:gd name="connsiteY4" fmla="*/ 0 h 4327840"/>
              <a:gd name="connsiteX0" fmla="*/ 2249544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2249544 w 6577384"/>
              <a:gd name="connsiteY4" fmla="*/ 0 h 4331321"/>
              <a:gd name="connsiteX0" fmla="*/ 4170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4170 w 6577384"/>
              <a:gd name="connsiteY4" fmla="*/ 0 h 4331321"/>
              <a:gd name="connsiteX0" fmla="*/ 1127631 w 6577384"/>
              <a:gd name="connsiteY0" fmla="*/ 0 h 4337633"/>
              <a:gd name="connsiteX1" fmla="*/ 6577384 w 6577384"/>
              <a:gd name="connsiteY1" fmla="*/ 6312 h 4337633"/>
              <a:gd name="connsiteX2" fmla="*/ 2249544 w 6577384"/>
              <a:gd name="connsiteY2" fmla="*/ 4334152 h 4337633"/>
              <a:gd name="connsiteX3" fmla="*/ 0 w 6577384"/>
              <a:gd name="connsiteY3" fmla="*/ 4337633 h 4337633"/>
              <a:gd name="connsiteX4" fmla="*/ 1127631 w 6577384"/>
              <a:gd name="connsiteY4" fmla="*/ 0 h 4337633"/>
              <a:gd name="connsiteX0" fmla="*/ 1058204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1058204 w 6577384"/>
              <a:gd name="connsiteY4" fmla="*/ 0 h 4331321"/>
              <a:gd name="connsiteX0" fmla="*/ 67286 w 5586466"/>
              <a:gd name="connsiteY0" fmla="*/ 0 h 4331321"/>
              <a:gd name="connsiteX1" fmla="*/ 5586466 w 5586466"/>
              <a:gd name="connsiteY1" fmla="*/ 0 h 4331321"/>
              <a:gd name="connsiteX2" fmla="*/ 1258626 w 5586466"/>
              <a:gd name="connsiteY2" fmla="*/ 4327840 h 4331321"/>
              <a:gd name="connsiteX3" fmla="*/ 0 w 5586466"/>
              <a:gd name="connsiteY3" fmla="*/ 4331321 h 4331321"/>
              <a:gd name="connsiteX4" fmla="*/ 67286 w 5586466"/>
              <a:gd name="connsiteY4" fmla="*/ 0 h 4331321"/>
              <a:gd name="connsiteX0" fmla="*/ 16793 w 5535973"/>
              <a:gd name="connsiteY0" fmla="*/ 0 h 4337633"/>
              <a:gd name="connsiteX1" fmla="*/ 5535973 w 5535973"/>
              <a:gd name="connsiteY1" fmla="*/ 0 h 4337633"/>
              <a:gd name="connsiteX2" fmla="*/ 1208133 w 5535973"/>
              <a:gd name="connsiteY2" fmla="*/ 4327840 h 4337633"/>
              <a:gd name="connsiteX3" fmla="*/ 0 w 5535973"/>
              <a:gd name="connsiteY3" fmla="*/ 4337633 h 4337633"/>
              <a:gd name="connsiteX4" fmla="*/ 16793 w 5535973"/>
              <a:gd name="connsiteY4" fmla="*/ 0 h 4337633"/>
              <a:gd name="connsiteX0" fmla="*/ 319 w 5519499"/>
              <a:gd name="connsiteY0" fmla="*/ 0 h 4343945"/>
              <a:gd name="connsiteX1" fmla="*/ 5519499 w 5519499"/>
              <a:gd name="connsiteY1" fmla="*/ 0 h 4343945"/>
              <a:gd name="connsiteX2" fmla="*/ 1191659 w 5519499"/>
              <a:gd name="connsiteY2" fmla="*/ 4327840 h 4343945"/>
              <a:gd name="connsiteX3" fmla="*/ 59265 w 5519499"/>
              <a:gd name="connsiteY3" fmla="*/ 4343945 h 4343945"/>
              <a:gd name="connsiteX4" fmla="*/ 319 w 5519499"/>
              <a:gd name="connsiteY4" fmla="*/ 0 h 4343945"/>
              <a:gd name="connsiteX0" fmla="*/ 1403 w 5520583"/>
              <a:gd name="connsiteY0" fmla="*/ 0 h 4337633"/>
              <a:gd name="connsiteX1" fmla="*/ 5520583 w 5520583"/>
              <a:gd name="connsiteY1" fmla="*/ 0 h 4337633"/>
              <a:gd name="connsiteX2" fmla="*/ 1192743 w 5520583"/>
              <a:gd name="connsiteY2" fmla="*/ 4327840 h 4337633"/>
              <a:gd name="connsiteX3" fmla="*/ 3545 w 5520583"/>
              <a:gd name="connsiteY3" fmla="*/ 4337633 h 4337633"/>
              <a:gd name="connsiteX4" fmla="*/ 1403 w 5520583"/>
              <a:gd name="connsiteY4" fmla="*/ 0 h 4337633"/>
              <a:gd name="connsiteX0" fmla="*/ 10481 w 5529661"/>
              <a:gd name="connsiteY0" fmla="*/ 0 h 4343945"/>
              <a:gd name="connsiteX1" fmla="*/ 5529661 w 5529661"/>
              <a:gd name="connsiteY1" fmla="*/ 0 h 4343945"/>
              <a:gd name="connsiteX2" fmla="*/ 1201821 w 5529661"/>
              <a:gd name="connsiteY2" fmla="*/ 4327840 h 4343945"/>
              <a:gd name="connsiteX3" fmla="*/ 0 w 5529661"/>
              <a:gd name="connsiteY3" fmla="*/ 4343945 h 4343945"/>
              <a:gd name="connsiteX4" fmla="*/ 10481 w 5529661"/>
              <a:gd name="connsiteY4" fmla="*/ 0 h 4343945"/>
              <a:gd name="connsiteX0" fmla="*/ 10481 w 5529661"/>
              <a:gd name="connsiteY0" fmla="*/ 0 h 4331322"/>
              <a:gd name="connsiteX1" fmla="*/ 5529661 w 5529661"/>
              <a:gd name="connsiteY1" fmla="*/ 0 h 4331322"/>
              <a:gd name="connsiteX2" fmla="*/ 1201821 w 5529661"/>
              <a:gd name="connsiteY2" fmla="*/ 4327840 h 4331322"/>
              <a:gd name="connsiteX3" fmla="*/ 0 w 5529661"/>
              <a:gd name="connsiteY3" fmla="*/ 4331322 h 4331322"/>
              <a:gd name="connsiteX4" fmla="*/ 10481 w 5529661"/>
              <a:gd name="connsiteY4" fmla="*/ 0 h 4331322"/>
              <a:gd name="connsiteX0" fmla="*/ 1014 w 5539129"/>
              <a:gd name="connsiteY0" fmla="*/ 6312 h 4331322"/>
              <a:gd name="connsiteX1" fmla="*/ 5539129 w 5539129"/>
              <a:gd name="connsiteY1" fmla="*/ 0 h 4331322"/>
              <a:gd name="connsiteX2" fmla="*/ 1211289 w 5539129"/>
              <a:gd name="connsiteY2" fmla="*/ 4327840 h 4331322"/>
              <a:gd name="connsiteX3" fmla="*/ 9468 w 5539129"/>
              <a:gd name="connsiteY3" fmla="*/ 4331322 h 4331322"/>
              <a:gd name="connsiteX4" fmla="*/ 1014 w 5539129"/>
              <a:gd name="connsiteY4" fmla="*/ 6312 h 4331322"/>
              <a:gd name="connsiteX0" fmla="*/ 3768 w 5529661"/>
              <a:gd name="connsiteY0" fmla="*/ 200 h 4331322"/>
              <a:gd name="connsiteX1" fmla="*/ 5529661 w 5529661"/>
              <a:gd name="connsiteY1" fmla="*/ 0 h 4331322"/>
              <a:gd name="connsiteX2" fmla="*/ 1201821 w 5529661"/>
              <a:gd name="connsiteY2" fmla="*/ 4327840 h 4331322"/>
              <a:gd name="connsiteX3" fmla="*/ 0 w 5529661"/>
              <a:gd name="connsiteY3" fmla="*/ 4331322 h 4331322"/>
              <a:gd name="connsiteX4" fmla="*/ 3768 w 5529661"/>
              <a:gd name="connsiteY4" fmla="*/ 200 h 433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9661" h="4331322">
                <a:moveTo>
                  <a:pt x="3768" y="200"/>
                </a:moveTo>
                <a:lnTo>
                  <a:pt x="5529661" y="0"/>
                </a:lnTo>
                <a:lnTo>
                  <a:pt x="1201821" y="4327840"/>
                </a:lnTo>
                <a:lnTo>
                  <a:pt x="0" y="4331322"/>
                </a:lnTo>
                <a:cubicBezTo>
                  <a:pt x="5598" y="2885444"/>
                  <a:pt x="-1830" y="1446078"/>
                  <a:pt x="3768" y="200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txBody>
          <a:bodyPr anchor="ctr" anchorCtr="1"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6" name="Picture 5" descr="LOGO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448722"/>
            <a:ext cx="848181" cy="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64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2"/>
          <p:cNvSpPr/>
          <p:nvPr userDrawn="1"/>
        </p:nvSpPr>
        <p:spPr>
          <a:xfrm rot="16200000">
            <a:off x="2634516" y="-1313815"/>
            <a:ext cx="5245296" cy="7771129"/>
          </a:xfrm>
          <a:custGeom>
            <a:avLst/>
            <a:gdLst>
              <a:gd name="connsiteX0" fmla="*/ 0 w 5143500"/>
              <a:gd name="connsiteY0" fmla="*/ 5143500 h 5143500"/>
              <a:gd name="connsiteX1" fmla="*/ 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0" fmla="*/ 0 w 5143500"/>
              <a:gd name="connsiteY0" fmla="*/ 5143500 h 5143500"/>
              <a:gd name="connsiteX1" fmla="*/ 3089 w 5143500"/>
              <a:gd name="connsiteY1" fmla="*/ 4952652 h 5143500"/>
              <a:gd name="connsiteX2" fmla="*/ 0 w 5143500"/>
              <a:gd name="connsiteY2" fmla="*/ 0 h 5143500"/>
              <a:gd name="connsiteX3" fmla="*/ 5143500 w 5143500"/>
              <a:gd name="connsiteY3" fmla="*/ 5143500 h 5143500"/>
              <a:gd name="connsiteX4" fmla="*/ 0 w 5143500"/>
              <a:gd name="connsiteY4" fmla="*/ 5143500 h 5143500"/>
              <a:gd name="connsiteX0" fmla="*/ 0 w 5143500"/>
              <a:gd name="connsiteY0" fmla="*/ 5143500 h 5143500"/>
              <a:gd name="connsiteX1" fmla="*/ 3089 w 5143500"/>
              <a:gd name="connsiteY1" fmla="*/ 4952652 h 5143500"/>
              <a:gd name="connsiteX2" fmla="*/ 0 w 5143500"/>
              <a:gd name="connsiteY2" fmla="*/ 0 h 5143500"/>
              <a:gd name="connsiteX3" fmla="*/ 5143500 w 5143500"/>
              <a:gd name="connsiteY3" fmla="*/ 5143500 h 5143500"/>
              <a:gd name="connsiteX4" fmla="*/ 0 w 5143500"/>
              <a:gd name="connsiteY4" fmla="*/ 5143500 h 5143500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0 w 5143500"/>
              <a:gd name="connsiteY4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044646 w 5143500"/>
              <a:gd name="connsiteY4" fmla="*/ 5208025 h 7977316"/>
              <a:gd name="connsiteX5" fmla="*/ 0 w 5143500"/>
              <a:gd name="connsiteY5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143500 w 5143500"/>
              <a:gd name="connsiteY4" fmla="*/ 7975938 h 7977316"/>
              <a:gd name="connsiteX5" fmla="*/ 0 w 5143500"/>
              <a:gd name="connsiteY5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143500 w 5143500"/>
              <a:gd name="connsiteY4" fmla="*/ 7618937 h 7977316"/>
              <a:gd name="connsiteX5" fmla="*/ 0 w 5143500"/>
              <a:gd name="connsiteY5" fmla="*/ 7977316 h 7977316"/>
              <a:gd name="connsiteX0" fmla="*/ 0 w 5143500"/>
              <a:gd name="connsiteY0" fmla="*/ 7620314 h 7620314"/>
              <a:gd name="connsiteX1" fmla="*/ 3089 w 5143500"/>
              <a:gd name="connsiteY1" fmla="*/ 4952652 h 7620314"/>
              <a:gd name="connsiteX2" fmla="*/ 0 w 5143500"/>
              <a:gd name="connsiteY2" fmla="*/ 0 h 7620314"/>
              <a:gd name="connsiteX3" fmla="*/ 5143500 w 5143500"/>
              <a:gd name="connsiteY3" fmla="*/ 5143500 h 7620314"/>
              <a:gd name="connsiteX4" fmla="*/ 5143500 w 5143500"/>
              <a:gd name="connsiteY4" fmla="*/ 7618937 h 7620314"/>
              <a:gd name="connsiteX5" fmla="*/ 0 w 5143500"/>
              <a:gd name="connsiteY5" fmla="*/ 7620314 h 762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3500" h="7620314">
                <a:moveTo>
                  <a:pt x="0" y="7620314"/>
                </a:moveTo>
                <a:cubicBezTo>
                  <a:pt x="1030" y="7556698"/>
                  <a:pt x="1544" y="5048076"/>
                  <a:pt x="3089" y="4952652"/>
                </a:cubicBezTo>
                <a:cubicBezTo>
                  <a:pt x="2059" y="3301768"/>
                  <a:pt x="1030" y="1650884"/>
                  <a:pt x="0" y="0"/>
                </a:cubicBezTo>
                <a:lnTo>
                  <a:pt x="5143500" y="5143500"/>
                </a:lnTo>
                <a:lnTo>
                  <a:pt x="5143500" y="7618937"/>
                </a:lnTo>
                <a:lnTo>
                  <a:pt x="0" y="762031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1698" y="1201164"/>
            <a:ext cx="6700604" cy="2741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pic>
        <p:nvPicPr>
          <p:cNvPr id="6" name="Picture 5" descr="LOGO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448722"/>
            <a:ext cx="848181" cy="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984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_Klub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52" y="517970"/>
            <a:ext cx="5140096" cy="4107560"/>
          </a:xfrm>
          <a:prstGeom prst="rect">
            <a:avLst/>
          </a:prstGeom>
        </p:spPr>
      </p:pic>
      <p:pic>
        <p:nvPicPr>
          <p:cNvPr id="5" name="Picture 4" descr="LOGO_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448722"/>
            <a:ext cx="848181" cy="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703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2">
          <p15:clr>
            <a:srgbClr val="FBAE40"/>
          </p15:clr>
        </p15:guide>
        <p15:guide id="2" pos="35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 pos="357">
          <p15:clr>
            <a:srgbClr val="FBAE40"/>
          </p15:clr>
        </p15:guide>
        <p15:guide id="6" orient="horz" pos="2799">
          <p15:clr>
            <a:srgbClr val="FBAE40"/>
          </p15:clr>
        </p15:guide>
        <p15:guide id="7" orient="horz" pos="82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_Partne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12"/>
          <p:cNvSpPr/>
          <p:nvPr userDrawn="1"/>
        </p:nvSpPr>
        <p:spPr>
          <a:xfrm rot="16200000">
            <a:off x="2490126" y="-1653629"/>
            <a:ext cx="5155618" cy="8456929"/>
          </a:xfrm>
          <a:custGeom>
            <a:avLst/>
            <a:gdLst>
              <a:gd name="connsiteX0" fmla="*/ 0 w 5143500"/>
              <a:gd name="connsiteY0" fmla="*/ 5143500 h 5143500"/>
              <a:gd name="connsiteX1" fmla="*/ 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0" fmla="*/ 0 w 5143500"/>
              <a:gd name="connsiteY0" fmla="*/ 5143500 h 5143500"/>
              <a:gd name="connsiteX1" fmla="*/ 3089 w 5143500"/>
              <a:gd name="connsiteY1" fmla="*/ 4952652 h 5143500"/>
              <a:gd name="connsiteX2" fmla="*/ 0 w 5143500"/>
              <a:gd name="connsiteY2" fmla="*/ 0 h 5143500"/>
              <a:gd name="connsiteX3" fmla="*/ 5143500 w 5143500"/>
              <a:gd name="connsiteY3" fmla="*/ 5143500 h 5143500"/>
              <a:gd name="connsiteX4" fmla="*/ 0 w 5143500"/>
              <a:gd name="connsiteY4" fmla="*/ 5143500 h 5143500"/>
              <a:gd name="connsiteX0" fmla="*/ 0 w 5143500"/>
              <a:gd name="connsiteY0" fmla="*/ 5143500 h 5143500"/>
              <a:gd name="connsiteX1" fmla="*/ 3089 w 5143500"/>
              <a:gd name="connsiteY1" fmla="*/ 4952652 h 5143500"/>
              <a:gd name="connsiteX2" fmla="*/ 0 w 5143500"/>
              <a:gd name="connsiteY2" fmla="*/ 0 h 5143500"/>
              <a:gd name="connsiteX3" fmla="*/ 5143500 w 5143500"/>
              <a:gd name="connsiteY3" fmla="*/ 5143500 h 5143500"/>
              <a:gd name="connsiteX4" fmla="*/ 0 w 5143500"/>
              <a:gd name="connsiteY4" fmla="*/ 5143500 h 5143500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0 w 5143500"/>
              <a:gd name="connsiteY4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044646 w 5143500"/>
              <a:gd name="connsiteY4" fmla="*/ 5208025 h 7977316"/>
              <a:gd name="connsiteX5" fmla="*/ 0 w 5143500"/>
              <a:gd name="connsiteY5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143500 w 5143500"/>
              <a:gd name="connsiteY4" fmla="*/ 7975938 h 7977316"/>
              <a:gd name="connsiteX5" fmla="*/ 0 w 5143500"/>
              <a:gd name="connsiteY5" fmla="*/ 7977316 h 7977316"/>
              <a:gd name="connsiteX0" fmla="*/ 0 w 5143500"/>
              <a:gd name="connsiteY0" fmla="*/ 7977316 h 7977316"/>
              <a:gd name="connsiteX1" fmla="*/ 3089 w 5143500"/>
              <a:gd name="connsiteY1" fmla="*/ 4952652 h 7977316"/>
              <a:gd name="connsiteX2" fmla="*/ 0 w 5143500"/>
              <a:gd name="connsiteY2" fmla="*/ 0 h 7977316"/>
              <a:gd name="connsiteX3" fmla="*/ 5143500 w 5143500"/>
              <a:gd name="connsiteY3" fmla="*/ 5143500 h 7977316"/>
              <a:gd name="connsiteX4" fmla="*/ 5143500 w 5143500"/>
              <a:gd name="connsiteY4" fmla="*/ 7618937 h 7977316"/>
              <a:gd name="connsiteX5" fmla="*/ 0 w 5143500"/>
              <a:gd name="connsiteY5" fmla="*/ 7977316 h 7977316"/>
              <a:gd name="connsiteX0" fmla="*/ 0 w 5143500"/>
              <a:gd name="connsiteY0" fmla="*/ 7620314 h 7620314"/>
              <a:gd name="connsiteX1" fmla="*/ 3089 w 5143500"/>
              <a:gd name="connsiteY1" fmla="*/ 4952652 h 7620314"/>
              <a:gd name="connsiteX2" fmla="*/ 0 w 5143500"/>
              <a:gd name="connsiteY2" fmla="*/ 0 h 7620314"/>
              <a:gd name="connsiteX3" fmla="*/ 5143500 w 5143500"/>
              <a:gd name="connsiteY3" fmla="*/ 5143500 h 7620314"/>
              <a:gd name="connsiteX4" fmla="*/ 5143500 w 5143500"/>
              <a:gd name="connsiteY4" fmla="*/ 7618937 h 7620314"/>
              <a:gd name="connsiteX5" fmla="*/ 0 w 5143500"/>
              <a:gd name="connsiteY5" fmla="*/ 7620314 h 7620314"/>
              <a:gd name="connsiteX0" fmla="*/ 0 w 5143500"/>
              <a:gd name="connsiteY0" fmla="*/ 7620314 h 8273494"/>
              <a:gd name="connsiteX1" fmla="*/ 3089 w 5143500"/>
              <a:gd name="connsiteY1" fmla="*/ 4952652 h 8273494"/>
              <a:gd name="connsiteX2" fmla="*/ 0 w 5143500"/>
              <a:gd name="connsiteY2" fmla="*/ 0 h 8273494"/>
              <a:gd name="connsiteX3" fmla="*/ 5143500 w 5143500"/>
              <a:gd name="connsiteY3" fmla="*/ 5143500 h 8273494"/>
              <a:gd name="connsiteX4" fmla="*/ 5053835 w 5143500"/>
              <a:gd name="connsiteY4" fmla="*/ 8273494 h 8273494"/>
              <a:gd name="connsiteX5" fmla="*/ 0 w 5143500"/>
              <a:gd name="connsiteY5" fmla="*/ 7620314 h 8273494"/>
              <a:gd name="connsiteX0" fmla="*/ 0 w 5152467"/>
              <a:gd name="connsiteY0" fmla="*/ 8292805 h 8292805"/>
              <a:gd name="connsiteX1" fmla="*/ 12056 w 5152467"/>
              <a:gd name="connsiteY1" fmla="*/ 4952652 h 8292805"/>
              <a:gd name="connsiteX2" fmla="*/ 8967 w 5152467"/>
              <a:gd name="connsiteY2" fmla="*/ 0 h 8292805"/>
              <a:gd name="connsiteX3" fmla="*/ 5152467 w 5152467"/>
              <a:gd name="connsiteY3" fmla="*/ 5143500 h 8292805"/>
              <a:gd name="connsiteX4" fmla="*/ 5062802 w 5152467"/>
              <a:gd name="connsiteY4" fmla="*/ 8273494 h 8292805"/>
              <a:gd name="connsiteX5" fmla="*/ 0 w 5152467"/>
              <a:gd name="connsiteY5" fmla="*/ 8292805 h 8292805"/>
              <a:gd name="connsiteX0" fmla="*/ 0 w 5152467"/>
              <a:gd name="connsiteY0" fmla="*/ 8292805 h 8292805"/>
              <a:gd name="connsiteX1" fmla="*/ 12056 w 5152467"/>
              <a:gd name="connsiteY1" fmla="*/ 4952652 h 8292805"/>
              <a:gd name="connsiteX2" fmla="*/ 8967 w 5152467"/>
              <a:gd name="connsiteY2" fmla="*/ 0 h 8292805"/>
              <a:gd name="connsiteX3" fmla="*/ 5152467 w 5152467"/>
              <a:gd name="connsiteY3" fmla="*/ 5143500 h 8292805"/>
              <a:gd name="connsiteX4" fmla="*/ 5053837 w 5152467"/>
              <a:gd name="connsiteY4" fmla="*/ 8291430 h 8292805"/>
              <a:gd name="connsiteX5" fmla="*/ 0 w 5152467"/>
              <a:gd name="connsiteY5" fmla="*/ 8292805 h 8292805"/>
              <a:gd name="connsiteX0" fmla="*/ 0 w 5080737"/>
              <a:gd name="connsiteY0" fmla="*/ 8292805 h 8292805"/>
              <a:gd name="connsiteX1" fmla="*/ 12056 w 5080737"/>
              <a:gd name="connsiteY1" fmla="*/ 4952652 h 8292805"/>
              <a:gd name="connsiteX2" fmla="*/ 8967 w 5080737"/>
              <a:gd name="connsiteY2" fmla="*/ 0 h 8292805"/>
              <a:gd name="connsiteX3" fmla="*/ 5080737 w 5080737"/>
              <a:gd name="connsiteY3" fmla="*/ 5071770 h 8292805"/>
              <a:gd name="connsiteX4" fmla="*/ 5053837 w 5080737"/>
              <a:gd name="connsiteY4" fmla="*/ 8291430 h 8292805"/>
              <a:gd name="connsiteX5" fmla="*/ 0 w 5080737"/>
              <a:gd name="connsiteY5" fmla="*/ 8292805 h 8292805"/>
              <a:gd name="connsiteX0" fmla="*/ 0 w 5071773"/>
              <a:gd name="connsiteY0" fmla="*/ 8292805 h 8292805"/>
              <a:gd name="connsiteX1" fmla="*/ 12056 w 5071773"/>
              <a:gd name="connsiteY1" fmla="*/ 4952652 h 8292805"/>
              <a:gd name="connsiteX2" fmla="*/ 8967 w 5071773"/>
              <a:gd name="connsiteY2" fmla="*/ 0 h 8292805"/>
              <a:gd name="connsiteX3" fmla="*/ 5071773 w 5071773"/>
              <a:gd name="connsiteY3" fmla="*/ 5080739 h 8292805"/>
              <a:gd name="connsiteX4" fmla="*/ 5053837 w 5071773"/>
              <a:gd name="connsiteY4" fmla="*/ 8291430 h 8292805"/>
              <a:gd name="connsiteX5" fmla="*/ 0 w 5071773"/>
              <a:gd name="connsiteY5" fmla="*/ 8292805 h 8292805"/>
              <a:gd name="connsiteX0" fmla="*/ 0 w 5055563"/>
              <a:gd name="connsiteY0" fmla="*/ 8292805 h 8292805"/>
              <a:gd name="connsiteX1" fmla="*/ 12056 w 5055563"/>
              <a:gd name="connsiteY1" fmla="*/ 4952652 h 8292805"/>
              <a:gd name="connsiteX2" fmla="*/ 8967 w 5055563"/>
              <a:gd name="connsiteY2" fmla="*/ 0 h 8292805"/>
              <a:gd name="connsiteX3" fmla="*/ 5053840 w 5055563"/>
              <a:gd name="connsiteY3" fmla="*/ 5044873 h 8292805"/>
              <a:gd name="connsiteX4" fmla="*/ 5053837 w 5055563"/>
              <a:gd name="connsiteY4" fmla="*/ 8291430 h 8292805"/>
              <a:gd name="connsiteX5" fmla="*/ 0 w 5055563"/>
              <a:gd name="connsiteY5" fmla="*/ 8292805 h 829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5563" h="8292805">
                <a:moveTo>
                  <a:pt x="0" y="8292805"/>
                </a:moveTo>
                <a:cubicBezTo>
                  <a:pt x="1030" y="8229189"/>
                  <a:pt x="10511" y="5048076"/>
                  <a:pt x="12056" y="4952652"/>
                </a:cubicBezTo>
                <a:cubicBezTo>
                  <a:pt x="11026" y="3301768"/>
                  <a:pt x="9997" y="1650884"/>
                  <a:pt x="8967" y="0"/>
                </a:cubicBezTo>
                <a:lnTo>
                  <a:pt x="5053840" y="5044873"/>
                </a:lnTo>
                <a:cubicBezTo>
                  <a:pt x="5047861" y="6115103"/>
                  <a:pt x="5059816" y="7221200"/>
                  <a:pt x="5053837" y="8291430"/>
                </a:cubicBezTo>
                <a:lnTo>
                  <a:pt x="0" y="829280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24" y="285936"/>
            <a:ext cx="2965704" cy="458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218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568431"/>
            <a:ext cx="8229600" cy="631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 b="1" cap="all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OVERSKRIFT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318951"/>
            <a:ext cx="8229600" cy="2731643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40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nb-NO" noProof="0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5282" y="4162925"/>
            <a:ext cx="1169956" cy="6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977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54887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255890"/>
            <a:ext cx="8229600" cy="631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OVERSKRIFT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45282" y="4162925"/>
            <a:ext cx="1169956" cy="6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5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–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 userDrawn="1"/>
        </p:nvGrpSpPr>
        <p:grpSpPr>
          <a:xfrm>
            <a:off x="6974140" y="4525343"/>
            <a:ext cx="1621622" cy="364770"/>
            <a:chOff x="6971443" y="4525343"/>
            <a:chExt cx="1621622" cy="364770"/>
          </a:xfrm>
        </p:grpSpPr>
        <p:pic>
          <p:nvPicPr>
            <p:cNvPr id="43" name="Bil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442103" y="4525343"/>
              <a:ext cx="670847" cy="364770"/>
            </a:xfrm>
            <a:prstGeom prst="rect">
              <a:avLst/>
            </a:prstGeom>
          </p:spPr>
        </p:pic>
        <p:pic>
          <p:nvPicPr>
            <p:cNvPr id="44" name="Bild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971443" y="4551799"/>
              <a:ext cx="311860" cy="311858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 userDrawn="1"/>
          </p:nvGrpSpPr>
          <p:grpSpPr>
            <a:xfrm>
              <a:off x="8271752" y="4532431"/>
              <a:ext cx="321313" cy="350595"/>
              <a:chOff x="8271752" y="4532431"/>
              <a:chExt cx="321313" cy="350595"/>
            </a:xfrm>
          </p:grpSpPr>
          <p:pic>
            <p:nvPicPr>
              <p:cNvPr id="48" name="Picture 47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1752" y="4532431"/>
                <a:ext cx="320522" cy="35059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1752" y="4532431"/>
                <a:ext cx="321313" cy="35059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5" y="568431"/>
            <a:ext cx="8007350" cy="631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568325" y="1310880"/>
            <a:ext cx="8007350" cy="3132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Object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402">
          <p15:clr>
            <a:srgbClr val="FBAE40"/>
          </p15:clr>
        </p15:guide>
        <p15:guide id="2" pos="35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 pos="357">
          <p15:clr>
            <a:srgbClr val="FBAE40"/>
          </p15:clr>
        </p15:guide>
        <p15:guide id="6" orient="horz" pos="2799">
          <p15:clr>
            <a:srgbClr val="FBAE40"/>
          </p15:clr>
        </p15:guide>
        <p15:guide id="7" orient="horz" pos="82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TF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5596CD0-CE99-4705-BFD8-60318A912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23" name="Right Triangle 12"/>
          <p:cNvSpPr/>
          <p:nvPr userDrawn="1"/>
        </p:nvSpPr>
        <p:spPr>
          <a:xfrm rot="16200000">
            <a:off x="3279819" y="-708070"/>
            <a:ext cx="2584363" cy="9144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9750" y="2779776"/>
            <a:ext cx="8027988" cy="391038"/>
          </a:xfrm>
          <a:effectLst/>
        </p:spPr>
        <p:txBody>
          <a:bodyPr lIns="0" tIns="0" rIns="0" bIns="0" anchor="b" anchorCtr="0">
            <a:noAutofit/>
          </a:bodyPr>
          <a:lstStyle>
            <a:lvl1pPr algn="l">
              <a:defRPr sz="1600"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9750" y="3314834"/>
            <a:ext cx="8027988" cy="75333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 kern="1300" cap="all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539750" y="4431195"/>
            <a:ext cx="1980980" cy="445605"/>
            <a:chOff x="4572002" y="4084591"/>
            <a:chExt cx="1980980" cy="445605"/>
          </a:xfrm>
        </p:grpSpPr>
        <p:pic>
          <p:nvPicPr>
            <p:cNvPr id="51" name="Bilde 1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146963" y="4084591"/>
              <a:ext cx="819510" cy="445605"/>
            </a:xfrm>
            <a:prstGeom prst="rect">
              <a:avLst/>
            </a:prstGeom>
          </p:spPr>
        </p:pic>
        <p:pic>
          <p:nvPicPr>
            <p:cNvPr id="52" name="Bild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572002" y="4116910"/>
              <a:ext cx="380970" cy="38096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464" y="4093250"/>
              <a:ext cx="392518" cy="428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10461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72">
          <p15:clr>
            <a:srgbClr val="FBAE40"/>
          </p15:clr>
        </p15:guide>
        <p15:guide id="4" pos="340">
          <p15:clr>
            <a:srgbClr val="FBAE40"/>
          </p15:clr>
        </p15:guide>
        <p15:guide id="5" pos="5397">
          <p15:clr>
            <a:srgbClr val="FBAE40"/>
          </p15:clr>
        </p15:guide>
        <p15:guide id="6" orient="horz" pos="19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TF Cover Edi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9750" y="2779776"/>
            <a:ext cx="8027988" cy="391038"/>
          </a:xfrm>
          <a:effectLst/>
        </p:spPr>
        <p:txBody>
          <a:bodyPr lIns="0" tIns="0" rIns="0" bIns="0" anchor="b" anchorCtr="0">
            <a:noAutofit/>
          </a:bodyPr>
          <a:lstStyle>
            <a:lvl1pPr algn="l">
              <a:defRPr sz="1600"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9750" y="3314834"/>
            <a:ext cx="8027988" cy="75333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 kern="1300" cap="all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vert="horz" anchor="ctr" anchorCtr="1"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833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72">
          <p15:clr>
            <a:srgbClr val="FBAE40"/>
          </p15:clr>
        </p15:guide>
        <p15:guide id="4" pos="340">
          <p15:clr>
            <a:srgbClr val="FBAE40"/>
          </p15:clr>
        </p15:guide>
        <p15:guide id="5" pos="5397">
          <p15:clr>
            <a:srgbClr val="FBAE40"/>
          </p15:clr>
        </p15:guide>
        <p15:guide id="6" orient="horz" pos="19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–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5" y="568431"/>
            <a:ext cx="8007350" cy="631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737" y="1310880"/>
            <a:ext cx="8008937" cy="3132533"/>
          </a:xfrm>
        </p:spPr>
        <p:txBody>
          <a:bodyPr/>
          <a:lstStyle>
            <a:lvl1pPr algn="l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86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2">
          <p15:clr>
            <a:srgbClr val="FBAE40"/>
          </p15:clr>
        </p15:guide>
        <p15:guide id="2" pos="35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 pos="357">
          <p15:clr>
            <a:srgbClr val="FBAE40"/>
          </p15:clr>
        </p15:guide>
        <p15:guide id="6" orient="horz" pos="2796">
          <p15:clr>
            <a:srgbClr val="FBAE40"/>
          </p15:clr>
        </p15:guide>
        <p15:guide id="7" orient="horz" pos="82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– Tekst – Invertert">
    <p:bg>
      <p:bgPr>
        <a:solidFill>
          <a:srgbClr val="1A2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971443" y="4525343"/>
            <a:ext cx="1620831" cy="364770"/>
            <a:chOff x="6971443" y="4525343"/>
            <a:chExt cx="1620831" cy="364770"/>
          </a:xfrm>
        </p:grpSpPr>
        <p:pic>
          <p:nvPicPr>
            <p:cNvPr id="31" name="Bil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442103" y="4525343"/>
              <a:ext cx="670847" cy="364770"/>
            </a:xfrm>
            <a:prstGeom prst="rect">
              <a:avLst/>
            </a:prstGeom>
          </p:spPr>
        </p:pic>
        <p:pic>
          <p:nvPicPr>
            <p:cNvPr id="32" name="Bild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971443" y="4551799"/>
              <a:ext cx="311860" cy="31185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752" y="4532431"/>
              <a:ext cx="320522" cy="350595"/>
            </a:xfrm>
            <a:prstGeom prst="rect">
              <a:avLst/>
            </a:prstGeom>
          </p:spPr>
        </p:pic>
      </p:grp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737" y="1310880"/>
            <a:ext cx="8008937" cy="313253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311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–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5" y="568431"/>
            <a:ext cx="8007350" cy="631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568325" y="1310880"/>
            <a:ext cx="8007350" cy="3132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37896889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2">
          <p15:clr>
            <a:srgbClr val="FBAE40"/>
          </p15:clr>
        </p15:guide>
        <p15:guide id="2" pos="35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 pos="357">
          <p15:clr>
            <a:srgbClr val="FBAE40"/>
          </p15:clr>
        </p15:guide>
        <p15:guide id="6" orient="horz" pos="2799">
          <p15:clr>
            <a:srgbClr val="FBAE40"/>
          </p15:clr>
        </p15:guide>
        <p15:guide id="7" orient="horz" pos="82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–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05309" y="1551861"/>
            <a:ext cx="6590453" cy="686231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cap="all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6809" y="1551861"/>
            <a:ext cx="1438499" cy="686231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cap="all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 noProof="0" dirty="0"/>
              <a:t>NIVÅ 01: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005309" y="2238092"/>
            <a:ext cx="6590453" cy="686231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cap="all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66809" y="2238092"/>
            <a:ext cx="1438499" cy="686231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cap="all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 noProof="0" dirty="0"/>
              <a:t>NIVÅ 02: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005309" y="2924323"/>
            <a:ext cx="6590453" cy="686231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cap="all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66809" y="2924323"/>
            <a:ext cx="1438499" cy="686231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cap="all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 noProof="0" dirty="0"/>
              <a:t>NIVÅ 03: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220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3310357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– Bullets – 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4575052" y="0"/>
            <a:ext cx="4568947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6810" y="1351296"/>
            <a:ext cx="3552753" cy="302290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10" y="568431"/>
            <a:ext cx="3552753" cy="631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566810" y="4525343"/>
            <a:ext cx="1621622" cy="364770"/>
            <a:chOff x="6971443" y="4525343"/>
            <a:chExt cx="1621622" cy="364770"/>
          </a:xfrm>
        </p:grpSpPr>
        <p:pic>
          <p:nvPicPr>
            <p:cNvPr id="39" name="Bil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442103" y="4525343"/>
              <a:ext cx="670847" cy="364770"/>
            </a:xfrm>
            <a:prstGeom prst="rect">
              <a:avLst/>
            </a:prstGeom>
          </p:spPr>
        </p:pic>
        <p:pic>
          <p:nvPicPr>
            <p:cNvPr id="40" name="Bild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971443" y="4551799"/>
              <a:ext cx="311860" cy="311858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 userDrawn="1"/>
          </p:nvGrpSpPr>
          <p:grpSpPr>
            <a:xfrm>
              <a:off x="8271752" y="4532431"/>
              <a:ext cx="321313" cy="350595"/>
              <a:chOff x="8271752" y="4532431"/>
              <a:chExt cx="321313" cy="350595"/>
            </a:xfrm>
          </p:grpSpPr>
          <p:pic>
            <p:nvPicPr>
              <p:cNvPr id="44" name="Picture 43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1752" y="4532431"/>
                <a:ext cx="320522" cy="35059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1752" y="4532431"/>
                <a:ext cx="321313" cy="350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62251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rå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763" y="1116767"/>
            <a:ext cx="3663207" cy="3124254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16625" y="0"/>
            <a:ext cx="6472074" cy="5143828"/>
          </a:xfrm>
          <a:custGeom>
            <a:avLst/>
            <a:gdLst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4327840 w 4327840"/>
              <a:gd name="connsiteY2" fmla="*/ 4327840 h 4327840"/>
              <a:gd name="connsiteX3" fmla="*/ 0 w 4327840"/>
              <a:gd name="connsiteY3" fmla="*/ 4327840 h 4327840"/>
              <a:gd name="connsiteX4" fmla="*/ 0 w 4327840"/>
              <a:gd name="connsiteY4" fmla="*/ 0 h 4327840"/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0 w 4327840"/>
              <a:gd name="connsiteY2" fmla="*/ 4327840 h 4327840"/>
              <a:gd name="connsiteX3" fmla="*/ 0 w 4327840"/>
              <a:gd name="connsiteY3" fmla="*/ 0 h 4327840"/>
              <a:gd name="connsiteX0" fmla="*/ 6426 w 4334266"/>
              <a:gd name="connsiteY0" fmla="*/ 0 h 4327840"/>
              <a:gd name="connsiteX1" fmla="*/ 4334266 w 4334266"/>
              <a:gd name="connsiteY1" fmla="*/ 0 h 4327840"/>
              <a:gd name="connsiteX2" fmla="*/ 6426 w 4334266"/>
              <a:gd name="connsiteY2" fmla="*/ 4327840 h 4327840"/>
              <a:gd name="connsiteX3" fmla="*/ 0 w 4334266"/>
              <a:gd name="connsiteY3" fmla="*/ 1927294 h 4327840"/>
              <a:gd name="connsiteX4" fmla="*/ 6426 w 4334266"/>
              <a:gd name="connsiteY4" fmla="*/ 0 h 4327840"/>
              <a:gd name="connsiteX0" fmla="*/ 2131780 w 6459620"/>
              <a:gd name="connsiteY0" fmla="*/ 0 h 4327840"/>
              <a:gd name="connsiteX1" fmla="*/ 6459620 w 6459620"/>
              <a:gd name="connsiteY1" fmla="*/ 0 h 4327840"/>
              <a:gd name="connsiteX2" fmla="*/ 2131780 w 6459620"/>
              <a:gd name="connsiteY2" fmla="*/ 4327840 h 4327840"/>
              <a:gd name="connsiteX3" fmla="*/ 0 w 6459620"/>
              <a:gd name="connsiteY3" fmla="*/ 4182152 h 4327840"/>
              <a:gd name="connsiteX4" fmla="*/ 2131780 w 6459620"/>
              <a:gd name="connsiteY4" fmla="*/ 0 h 4327840"/>
              <a:gd name="connsiteX0" fmla="*/ 2249544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2249544 w 6577384"/>
              <a:gd name="connsiteY4" fmla="*/ 0 h 4331321"/>
              <a:gd name="connsiteX0" fmla="*/ 4170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4170 w 6577384"/>
              <a:gd name="connsiteY4" fmla="*/ 0 h 4331321"/>
              <a:gd name="connsiteX0" fmla="*/ 1151900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1151900 w 6577384"/>
              <a:gd name="connsiteY4" fmla="*/ 0 h 4331321"/>
              <a:gd name="connsiteX0" fmla="*/ 86150 w 5511634"/>
              <a:gd name="connsiteY0" fmla="*/ 0 h 4327840"/>
              <a:gd name="connsiteX1" fmla="*/ 5511634 w 5511634"/>
              <a:gd name="connsiteY1" fmla="*/ 0 h 4327840"/>
              <a:gd name="connsiteX2" fmla="*/ 1183794 w 5511634"/>
              <a:gd name="connsiteY2" fmla="*/ 4327840 h 4327840"/>
              <a:gd name="connsiteX3" fmla="*/ 0 w 5511634"/>
              <a:gd name="connsiteY3" fmla="*/ 4314924 h 4327840"/>
              <a:gd name="connsiteX4" fmla="*/ 86150 w 5511634"/>
              <a:gd name="connsiteY4" fmla="*/ 0 h 4327840"/>
              <a:gd name="connsiteX0" fmla="*/ 20565 w 5446049"/>
              <a:gd name="connsiteY0" fmla="*/ 0 h 4339519"/>
              <a:gd name="connsiteX1" fmla="*/ 5446049 w 5446049"/>
              <a:gd name="connsiteY1" fmla="*/ 0 h 4339519"/>
              <a:gd name="connsiteX2" fmla="*/ 1118209 w 5446049"/>
              <a:gd name="connsiteY2" fmla="*/ 4327840 h 4339519"/>
              <a:gd name="connsiteX3" fmla="*/ 0 w 5446049"/>
              <a:gd name="connsiteY3" fmla="*/ 4339519 h 4339519"/>
              <a:gd name="connsiteX4" fmla="*/ 20565 w 5446049"/>
              <a:gd name="connsiteY4" fmla="*/ 0 h 4339519"/>
              <a:gd name="connsiteX0" fmla="*/ 130 w 5446049"/>
              <a:gd name="connsiteY0" fmla="*/ 10217 h 4339519"/>
              <a:gd name="connsiteX1" fmla="*/ 5446049 w 5446049"/>
              <a:gd name="connsiteY1" fmla="*/ 0 h 4339519"/>
              <a:gd name="connsiteX2" fmla="*/ 1118209 w 5446049"/>
              <a:gd name="connsiteY2" fmla="*/ 4327840 h 4339519"/>
              <a:gd name="connsiteX3" fmla="*/ 0 w 5446049"/>
              <a:gd name="connsiteY3" fmla="*/ 4339519 h 4339519"/>
              <a:gd name="connsiteX4" fmla="*/ 130 w 5446049"/>
              <a:gd name="connsiteY4" fmla="*/ 10217 h 4339519"/>
              <a:gd name="connsiteX0" fmla="*/ 0 w 5456137"/>
              <a:gd name="connsiteY0" fmla="*/ 0 h 4339519"/>
              <a:gd name="connsiteX1" fmla="*/ 5456137 w 5456137"/>
              <a:gd name="connsiteY1" fmla="*/ 0 h 4339519"/>
              <a:gd name="connsiteX2" fmla="*/ 1128297 w 5456137"/>
              <a:gd name="connsiteY2" fmla="*/ 4327840 h 4339519"/>
              <a:gd name="connsiteX3" fmla="*/ 10088 w 5456137"/>
              <a:gd name="connsiteY3" fmla="*/ 4339519 h 4339519"/>
              <a:gd name="connsiteX4" fmla="*/ 0 w 5456137"/>
              <a:gd name="connsiteY4" fmla="*/ 0 h 4339519"/>
              <a:gd name="connsiteX0" fmla="*/ 0 w 5456137"/>
              <a:gd name="connsiteY0" fmla="*/ 0 h 4339519"/>
              <a:gd name="connsiteX1" fmla="*/ 5456137 w 5456137"/>
              <a:gd name="connsiteY1" fmla="*/ 0 h 4339519"/>
              <a:gd name="connsiteX2" fmla="*/ 1128297 w 5456137"/>
              <a:gd name="connsiteY2" fmla="*/ 4338059 h 4339519"/>
              <a:gd name="connsiteX3" fmla="*/ 10088 w 5456137"/>
              <a:gd name="connsiteY3" fmla="*/ 4339519 h 4339519"/>
              <a:gd name="connsiteX4" fmla="*/ 0 w 5456137"/>
              <a:gd name="connsiteY4" fmla="*/ 0 h 4339519"/>
              <a:gd name="connsiteX0" fmla="*/ 3937 w 5460074"/>
              <a:gd name="connsiteY0" fmla="*/ 0 h 4339519"/>
              <a:gd name="connsiteX1" fmla="*/ 5460074 w 5460074"/>
              <a:gd name="connsiteY1" fmla="*/ 0 h 4339519"/>
              <a:gd name="connsiteX2" fmla="*/ 1132234 w 5460074"/>
              <a:gd name="connsiteY2" fmla="*/ 4338059 h 4339519"/>
              <a:gd name="connsiteX3" fmla="*/ 0 w 5460074"/>
              <a:gd name="connsiteY3" fmla="*/ 4339519 h 4339519"/>
              <a:gd name="connsiteX4" fmla="*/ 3937 w 5460074"/>
              <a:gd name="connsiteY4" fmla="*/ 0 h 433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0074" h="4339519">
                <a:moveTo>
                  <a:pt x="3937" y="0"/>
                </a:moveTo>
                <a:lnTo>
                  <a:pt x="5460074" y="0"/>
                </a:lnTo>
                <a:lnTo>
                  <a:pt x="1132234" y="4338059"/>
                </a:lnTo>
                <a:lnTo>
                  <a:pt x="0" y="4339519"/>
                </a:lnTo>
                <a:cubicBezTo>
                  <a:pt x="43" y="2896418"/>
                  <a:pt x="3894" y="1443101"/>
                  <a:pt x="3937" y="0"/>
                </a:cubicBezTo>
                <a:close/>
              </a:path>
            </a:pathLst>
          </a:custGeom>
          <a:solidFill>
            <a:srgbClr val="1A2D46"/>
          </a:solidFill>
          <a:effectLst/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664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råbilde Venstre – Invertert">
    <p:bg>
      <p:bgPr>
        <a:solidFill>
          <a:srgbClr val="1A2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764" y="1116767"/>
            <a:ext cx="3660510" cy="3124254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11212" y="1"/>
            <a:ext cx="6604313" cy="5143020"/>
          </a:xfrm>
          <a:custGeom>
            <a:avLst/>
            <a:gdLst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4327840 w 4327840"/>
              <a:gd name="connsiteY2" fmla="*/ 4327840 h 4327840"/>
              <a:gd name="connsiteX3" fmla="*/ 0 w 4327840"/>
              <a:gd name="connsiteY3" fmla="*/ 4327840 h 4327840"/>
              <a:gd name="connsiteX4" fmla="*/ 0 w 4327840"/>
              <a:gd name="connsiteY4" fmla="*/ 0 h 4327840"/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0 w 4327840"/>
              <a:gd name="connsiteY2" fmla="*/ 4327840 h 4327840"/>
              <a:gd name="connsiteX3" fmla="*/ 0 w 4327840"/>
              <a:gd name="connsiteY3" fmla="*/ 0 h 4327840"/>
              <a:gd name="connsiteX0" fmla="*/ 6426 w 4334266"/>
              <a:gd name="connsiteY0" fmla="*/ 0 h 4327840"/>
              <a:gd name="connsiteX1" fmla="*/ 4334266 w 4334266"/>
              <a:gd name="connsiteY1" fmla="*/ 0 h 4327840"/>
              <a:gd name="connsiteX2" fmla="*/ 6426 w 4334266"/>
              <a:gd name="connsiteY2" fmla="*/ 4327840 h 4327840"/>
              <a:gd name="connsiteX3" fmla="*/ 0 w 4334266"/>
              <a:gd name="connsiteY3" fmla="*/ 1927294 h 4327840"/>
              <a:gd name="connsiteX4" fmla="*/ 6426 w 4334266"/>
              <a:gd name="connsiteY4" fmla="*/ 0 h 4327840"/>
              <a:gd name="connsiteX0" fmla="*/ 2131780 w 6459620"/>
              <a:gd name="connsiteY0" fmla="*/ 0 h 4327840"/>
              <a:gd name="connsiteX1" fmla="*/ 6459620 w 6459620"/>
              <a:gd name="connsiteY1" fmla="*/ 0 h 4327840"/>
              <a:gd name="connsiteX2" fmla="*/ 2131780 w 6459620"/>
              <a:gd name="connsiteY2" fmla="*/ 4327840 h 4327840"/>
              <a:gd name="connsiteX3" fmla="*/ 0 w 6459620"/>
              <a:gd name="connsiteY3" fmla="*/ 4182152 h 4327840"/>
              <a:gd name="connsiteX4" fmla="*/ 2131780 w 6459620"/>
              <a:gd name="connsiteY4" fmla="*/ 0 h 4327840"/>
              <a:gd name="connsiteX0" fmla="*/ 2249544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2249544 w 6577384"/>
              <a:gd name="connsiteY4" fmla="*/ 0 h 4331321"/>
              <a:gd name="connsiteX0" fmla="*/ 4170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4170 w 6577384"/>
              <a:gd name="connsiteY4" fmla="*/ 0 h 4331321"/>
              <a:gd name="connsiteX0" fmla="*/ 973816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973816 w 6577384"/>
              <a:gd name="connsiteY4" fmla="*/ 0 h 4331321"/>
              <a:gd name="connsiteX0" fmla="*/ 1194838 w 6577384"/>
              <a:gd name="connsiteY0" fmla="*/ 1426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1194838 w 6577384"/>
              <a:gd name="connsiteY4" fmla="*/ 14260 h 4331321"/>
              <a:gd name="connsiteX0" fmla="*/ 1030853 w 6577384"/>
              <a:gd name="connsiteY0" fmla="*/ 713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1030853 w 6577384"/>
              <a:gd name="connsiteY4" fmla="*/ 7130 h 4331321"/>
              <a:gd name="connsiteX0" fmla="*/ 46948 w 5593479"/>
              <a:gd name="connsiteY0" fmla="*/ 7130 h 4331321"/>
              <a:gd name="connsiteX1" fmla="*/ 5593479 w 5593479"/>
              <a:gd name="connsiteY1" fmla="*/ 0 h 4331321"/>
              <a:gd name="connsiteX2" fmla="*/ 1265639 w 5593479"/>
              <a:gd name="connsiteY2" fmla="*/ 4327840 h 4331321"/>
              <a:gd name="connsiteX3" fmla="*/ 0 w 5593479"/>
              <a:gd name="connsiteY3" fmla="*/ 4331321 h 4331321"/>
              <a:gd name="connsiteX4" fmla="*/ 46948 w 5593479"/>
              <a:gd name="connsiteY4" fmla="*/ 7130 h 4331321"/>
              <a:gd name="connsiteX0" fmla="*/ 0 w 5546531"/>
              <a:gd name="connsiteY0" fmla="*/ 7130 h 4331321"/>
              <a:gd name="connsiteX1" fmla="*/ 5546531 w 5546531"/>
              <a:gd name="connsiteY1" fmla="*/ 0 h 4331321"/>
              <a:gd name="connsiteX2" fmla="*/ 1218691 w 5546531"/>
              <a:gd name="connsiteY2" fmla="*/ 4327840 h 4331321"/>
              <a:gd name="connsiteX3" fmla="*/ 17220 w 5546531"/>
              <a:gd name="connsiteY3" fmla="*/ 4331321 h 4331321"/>
              <a:gd name="connsiteX4" fmla="*/ 0 w 5546531"/>
              <a:gd name="connsiteY4" fmla="*/ 7130 h 4331321"/>
              <a:gd name="connsiteX0" fmla="*/ 11299 w 5557830"/>
              <a:gd name="connsiteY0" fmla="*/ 7130 h 4338451"/>
              <a:gd name="connsiteX1" fmla="*/ 5557830 w 5557830"/>
              <a:gd name="connsiteY1" fmla="*/ 0 h 4338451"/>
              <a:gd name="connsiteX2" fmla="*/ 1229990 w 5557830"/>
              <a:gd name="connsiteY2" fmla="*/ 4327840 h 4338451"/>
              <a:gd name="connsiteX3" fmla="*/ 0 w 5557830"/>
              <a:gd name="connsiteY3" fmla="*/ 4338451 h 4338451"/>
              <a:gd name="connsiteX4" fmla="*/ 11299 w 5557830"/>
              <a:gd name="connsiteY4" fmla="*/ 7130 h 4338451"/>
              <a:gd name="connsiteX0" fmla="*/ 829 w 5561619"/>
              <a:gd name="connsiteY0" fmla="*/ 0 h 4338451"/>
              <a:gd name="connsiteX1" fmla="*/ 5561619 w 5561619"/>
              <a:gd name="connsiteY1" fmla="*/ 0 h 4338451"/>
              <a:gd name="connsiteX2" fmla="*/ 1233779 w 5561619"/>
              <a:gd name="connsiteY2" fmla="*/ 4327840 h 4338451"/>
              <a:gd name="connsiteX3" fmla="*/ 3789 w 5561619"/>
              <a:gd name="connsiteY3" fmla="*/ 4338451 h 4338451"/>
              <a:gd name="connsiteX4" fmla="*/ 829 w 5561619"/>
              <a:gd name="connsiteY4" fmla="*/ 0 h 4338451"/>
              <a:gd name="connsiteX0" fmla="*/ 12596 w 5573386"/>
              <a:gd name="connsiteY0" fmla="*/ 0 h 4327840"/>
              <a:gd name="connsiteX1" fmla="*/ 5573386 w 5573386"/>
              <a:gd name="connsiteY1" fmla="*/ 0 h 4327840"/>
              <a:gd name="connsiteX2" fmla="*/ 1245546 w 5573386"/>
              <a:gd name="connsiteY2" fmla="*/ 4327840 h 4327840"/>
              <a:gd name="connsiteX3" fmla="*/ 0 w 5573386"/>
              <a:gd name="connsiteY3" fmla="*/ 4326784 h 4327840"/>
              <a:gd name="connsiteX4" fmla="*/ 12596 w 5573386"/>
              <a:gd name="connsiteY4" fmla="*/ 0 h 4327840"/>
              <a:gd name="connsiteX0" fmla="*/ 4818 w 5565608"/>
              <a:gd name="connsiteY0" fmla="*/ 0 h 4327840"/>
              <a:gd name="connsiteX1" fmla="*/ 5565608 w 5565608"/>
              <a:gd name="connsiteY1" fmla="*/ 0 h 4327840"/>
              <a:gd name="connsiteX2" fmla="*/ 1237768 w 5565608"/>
              <a:gd name="connsiteY2" fmla="*/ 4327840 h 4327840"/>
              <a:gd name="connsiteX3" fmla="*/ 0 w 5565608"/>
              <a:gd name="connsiteY3" fmla="*/ 4322895 h 4327840"/>
              <a:gd name="connsiteX4" fmla="*/ 4818 w 5565608"/>
              <a:gd name="connsiteY4" fmla="*/ 0 h 4327840"/>
              <a:gd name="connsiteX0" fmla="*/ 1030 w 5561820"/>
              <a:gd name="connsiteY0" fmla="*/ 0 h 4328243"/>
              <a:gd name="connsiteX1" fmla="*/ 5561820 w 5561820"/>
              <a:gd name="connsiteY1" fmla="*/ 0 h 4328243"/>
              <a:gd name="connsiteX2" fmla="*/ 1233980 w 5561820"/>
              <a:gd name="connsiteY2" fmla="*/ 4327840 h 4328243"/>
              <a:gd name="connsiteX3" fmla="*/ 1559 w 5561820"/>
              <a:gd name="connsiteY3" fmla="*/ 4328243 h 4328243"/>
              <a:gd name="connsiteX4" fmla="*/ 1030 w 5561820"/>
              <a:gd name="connsiteY4" fmla="*/ 0 h 4328243"/>
              <a:gd name="connsiteX0" fmla="*/ 675 w 5561465"/>
              <a:gd name="connsiteY0" fmla="*/ 0 h 4330917"/>
              <a:gd name="connsiteX1" fmla="*/ 5561465 w 5561465"/>
              <a:gd name="connsiteY1" fmla="*/ 0 h 4330917"/>
              <a:gd name="connsiteX2" fmla="*/ 1233625 w 5561465"/>
              <a:gd name="connsiteY2" fmla="*/ 4327840 h 4330917"/>
              <a:gd name="connsiteX3" fmla="*/ 6551 w 5561465"/>
              <a:gd name="connsiteY3" fmla="*/ 4330917 h 4330917"/>
              <a:gd name="connsiteX4" fmla="*/ 675 w 5561465"/>
              <a:gd name="connsiteY4" fmla="*/ 0 h 433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1465" h="4330917">
                <a:moveTo>
                  <a:pt x="675" y="0"/>
                </a:moveTo>
                <a:lnTo>
                  <a:pt x="5561465" y="0"/>
                </a:lnTo>
                <a:lnTo>
                  <a:pt x="1233625" y="4327840"/>
                </a:lnTo>
                <a:lnTo>
                  <a:pt x="6551" y="4330917"/>
                </a:lnTo>
                <a:cubicBezTo>
                  <a:pt x="10317" y="2887143"/>
                  <a:pt x="-3091" y="1443774"/>
                  <a:pt x="675" y="0"/>
                </a:cubicBezTo>
                <a:close/>
              </a:path>
            </a:pathLst>
          </a:custGeom>
          <a:solidFill>
            <a:schemeClr val="bg1"/>
          </a:solidFill>
          <a:effectLst/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971443" y="4525343"/>
            <a:ext cx="1620831" cy="364770"/>
            <a:chOff x="6971443" y="4525343"/>
            <a:chExt cx="1620831" cy="364770"/>
          </a:xfrm>
        </p:grpSpPr>
        <p:pic>
          <p:nvPicPr>
            <p:cNvPr id="13" name="Bil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442103" y="4525343"/>
              <a:ext cx="670847" cy="364770"/>
            </a:xfrm>
            <a:prstGeom prst="rect">
              <a:avLst/>
            </a:prstGeom>
          </p:spPr>
        </p:pic>
        <p:pic>
          <p:nvPicPr>
            <p:cNvPr id="14" name="Bild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971443" y="4551799"/>
              <a:ext cx="311860" cy="31185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752" y="4532431"/>
              <a:ext cx="320522" cy="350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901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Object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6974140" y="4525343"/>
            <a:ext cx="1621622" cy="364770"/>
            <a:chOff x="6971443" y="4525343"/>
            <a:chExt cx="1621622" cy="364770"/>
          </a:xfrm>
        </p:grpSpPr>
        <p:pic>
          <p:nvPicPr>
            <p:cNvPr id="35" name="Bil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442103" y="4525343"/>
              <a:ext cx="670847" cy="364770"/>
            </a:xfrm>
            <a:prstGeom prst="rect">
              <a:avLst/>
            </a:prstGeom>
          </p:spPr>
        </p:pic>
        <p:pic>
          <p:nvPicPr>
            <p:cNvPr id="36" name="Bild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971443" y="4551799"/>
              <a:ext cx="311860" cy="311858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8271752" y="4532431"/>
              <a:ext cx="321313" cy="350595"/>
              <a:chOff x="8271752" y="4532431"/>
              <a:chExt cx="321313" cy="350595"/>
            </a:xfrm>
          </p:grpSpPr>
          <p:pic>
            <p:nvPicPr>
              <p:cNvPr id="40" name="Picture 39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1752" y="4532431"/>
                <a:ext cx="320522" cy="350595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1752" y="4532431"/>
                <a:ext cx="321313" cy="350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95485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tittel">
    <p:bg>
      <p:bgPr>
        <a:solidFill>
          <a:srgbClr val="1A2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1698" y="1201164"/>
            <a:ext cx="6700604" cy="2741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71443" y="4525343"/>
            <a:ext cx="1620831" cy="364770"/>
            <a:chOff x="6971443" y="4525343"/>
            <a:chExt cx="1620831" cy="364770"/>
          </a:xfrm>
        </p:grpSpPr>
        <p:pic>
          <p:nvPicPr>
            <p:cNvPr id="25" name="Bil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442103" y="4525343"/>
              <a:ext cx="670847" cy="364770"/>
            </a:xfrm>
            <a:prstGeom prst="rect">
              <a:avLst/>
            </a:prstGeom>
          </p:spPr>
        </p:pic>
        <p:pic>
          <p:nvPicPr>
            <p:cNvPr id="26" name="Bild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971443" y="4551799"/>
              <a:ext cx="311860" cy="31185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752" y="4532431"/>
              <a:ext cx="320522" cy="350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09063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54887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255890"/>
            <a:ext cx="8229600" cy="631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OVERSKRIFT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45282" y="4162925"/>
            <a:ext cx="1169956" cy="6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26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568431"/>
            <a:ext cx="8229600" cy="631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 b="1" cap="all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OVERSKRIFT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318951"/>
            <a:ext cx="8229600" cy="2731643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40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nb-NO" noProof="0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5282" y="4162925"/>
            <a:ext cx="1169956" cy="6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4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– Bullets – 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4575052" y="0"/>
            <a:ext cx="4568947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6810" y="1351296"/>
            <a:ext cx="3552753" cy="302290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10" y="568431"/>
            <a:ext cx="3552753" cy="631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566810" y="4525343"/>
            <a:ext cx="1621622" cy="364770"/>
            <a:chOff x="6971443" y="4525343"/>
            <a:chExt cx="1621622" cy="364770"/>
          </a:xfrm>
        </p:grpSpPr>
        <p:pic>
          <p:nvPicPr>
            <p:cNvPr id="39" name="Bil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442103" y="4525343"/>
              <a:ext cx="670847" cy="364770"/>
            </a:xfrm>
            <a:prstGeom prst="rect">
              <a:avLst/>
            </a:prstGeom>
          </p:spPr>
        </p:pic>
        <p:pic>
          <p:nvPicPr>
            <p:cNvPr id="40" name="Bild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971443" y="4551799"/>
              <a:ext cx="311860" cy="311858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 userDrawn="1"/>
          </p:nvGrpSpPr>
          <p:grpSpPr>
            <a:xfrm>
              <a:off x="8271752" y="4532431"/>
              <a:ext cx="321313" cy="350595"/>
              <a:chOff x="8271752" y="4532431"/>
              <a:chExt cx="321313" cy="350595"/>
            </a:xfrm>
          </p:grpSpPr>
          <p:pic>
            <p:nvPicPr>
              <p:cNvPr id="44" name="Picture 43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1752" y="4532431"/>
                <a:ext cx="320522" cy="35059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1752" y="4532431"/>
                <a:ext cx="321313" cy="350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0084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rå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763" y="1116767"/>
            <a:ext cx="3663207" cy="3124254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16625" y="0"/>
            <a:ext cx="6472074" cy="5143828"/>
          </a:xfrm>
          <a:custGeom>
            <a:avLst/>
            <a:gdLst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4327840 w 4327840"/>
              <a:gd name="connsiteY2" fmla="*/ 4327840 h 4327840"/>
              <a:gd name="connsiteX3" fmla="*/ 0 w 4327840"/>
              <a:gd name="connsiteY3" fmla="*/ 4327840 h 4327840"/>
              <a:gd name="connsiteX4" fmla="*/ 0 w 4327840"/>
              <a:gd name="connsiteY4" fmla="*/ 0 h 4327840"/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0 w 4327840"/>
              <a:gd name="connsiteY2" fmla="*/ 4327840 h 4327840"/>
              <a:gd name="connsiteX3" fmla="*/ 0 w 4327840"/>
              <a:gd name="connsiteY3" fmla="*/ 0 h 4327840"/>
              <a:gd name="connsiteX0" fmla="*/ 6426 w 4334266"/>
              <a:gd name="connsiteY0" fmla="*/ 0 h 4327840"/>
              <a:gd name="connsiteX1" fmla="*/ 4334266 w 4334266"/>
              <a:gd name="connsiteY1" fmla="*/ 0 h 4327840"/>
              <a:gd name="connsiteX2" fmla="*/ 6426 w 4334266"/>
              <a:gd name="connsiteY2" fmla="*/ 4327840 h 4327840"/>
              <a:gd name="connsiteX3" fmla="*/ 0 w 4334266"/>
              <a:gd name="connsiteY3" fmla="*/ 1927294 h 4327840"/>
              <a:gd name="connsiteX4" fmla="*/ 6426 w 4334266"/>
              <a:gd name="connsiteY4" fmla="*/ 0 h 4327840"/>
              <a:gd name="connsiteX0" fmla="*/ 2131780 w 6459620"/>
              <a:gd name="connsiteY0" fmla="*/ 0 h 4327840"/>
              <a:gd name="connsiteX1" fmla="*/ 6459620 w 6459620"/>
              <a:gd name="connsiteY1" fmla="*/ 0 h 4327840"/>
              <a:gd name="connsiteX2" fmla="*/ 2131780 w 6459620"/>
              <a:gd name="connsiteY2" fmla="*/ 4327840 h 4327840"/>
              <a:gd name="connsiteX3" fmla="*/ 0 w 6459620"/>
              <a:gd name="connsiteY3" fmla="*/ 4182152 h 4327840"/>
              <a:gd name="connsiteX4" fmla="*/ 2131780 w 6459620"/>
              <a:gd name="connsiteY4" fmla="*/ 0 h 4327840"/>
              <a:gd name="connsiteX0" fmla="*/ 2249544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2249544 w 6577384"/>
              <a:gd name="connsiteY4" fmla="*/ 0 h 4331321"/>
              <a:gd name="connsiteX0" fmla="*/ 4170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4170 w 6577384"/>
              <a:gd name="connsiteY4" fmla="*/ 0 h 4331321"/>
              <a:gd name="connsiteX0" fmla="*/ 1151900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1151900 w 6577384"/>
              <a:gd name="connsiteY4" fmla="*/ 0 h 4331321"/>
              <a:gd name="connsiteX0" fmla="*/ 86150 w 5511634"/>
              <a:gd name="connsiteY0" fmla="*/ 0 h 4327840"/>
              <a:gd name="connsiteX1" fmla="*/ 5511634 w 5511634"/>
              <a:gd name="connsiteY1" fmla="*/ 0 h 4327840"/>
              <a:gd name="connsiteX2" fmla="*/ 1183794 w 5511634"/>
              <a:gd name="connsiteY2" fmla="*/ 4327840 h 4327840"/>
              <a:gd name="connsiteX3" fmla="*/ 0 w 5511634"/>
              <a:gd name="connsiteY3" fmla="*/ 4314924 h 4327840"/>
              <a:gd name="connsiteX4" fmla="*/ 86150 w 5511634"/>
              <a:gd name="connsiteY4" fmla="*/ 0 h 4327840"/>
              <a:gd name="connsiteX0" fmla="*/ 20565 w 5446049"/>
              <a:gd name="connsiteY0" fmla="*/ 0 h 4339519"/>
              <a:gd name="connsiteX1" fmla="*/ 5446049 w 5446049"/>
              <a:gd name="connsiteY1" fmla="*/ 0 h 4339519"/>
              <a:gd name="connsiteX2" fmla="*/ 1118209 w 5446049"/>
              <a:gd name="connsiteY2" fmla="*/ 4327840 h 4339519"/>
              <a:gd name="connsiteX3" fmla="*/ 0 w 5446049"/>
              <a:gd name="connsiteY3" fmla="*/ 4339519 h 4339519"/>
              <a:gd name="connsiteX4" fmla="*/ 20565 w 5446049"/>
              <a:gd name="connsiteY4" fmla="*/ 0 h 4339519"/>
              <a:gd name="connsiteX0" fmla="*/ 130 w 5446049"/>
              <a:gd name="connsiteY0" fmla="*/ 10217 h 4339519"/>
              <a:gd name="connsiteX1" fmla="*/ 5446049 w 5446049"/>
              <a:gd name="connsiteY1" fmla="*/ 0 h 4339519"/>
              <a:gd name="connsiteX2" fmla="*/ 1118209 w 5446049"/>
              <a:gd name="connsiteY2" fmla="*/ 4327840 h 4339519"/>
              <a:gd name="connsiteX3" fmla="*/ 0 w 5446049"/>
              <a:gd name="connsiteY3" fmla="*/ 4339519 h 4339519"/>
              <a:gd name="connsiteX4" fmla="*/ 130 w 5446049"/>
              <a:gd name="connsiteY4" fmla="*/ 10217 h 4339519"/>
              <a:gd name="connsiteX0" fmla="*/ 0 w 5456137"/>
              <a:gd name="connsiteY0" fmla="*/ 0 h 4339519"/>
              <a:gd name="connsiteX1" fmla="*/ 5456137 w 5456137"/>
              <a:gd name="connsiteY1" fmla="*/ 0 h 4339519"/>
              <a:gd name="connsiteX2" fmla="*/ 1128297 w 5456137"/>
              <a:gd name="connsiteY2" fmla="*/ 4327840 h 4339519"/>
              <a:gd name="connsiteX3" fmla="*/ 10088 w 5456137"/>
              <a:gd name="connsiteY3" fmla="*/ 4339519 h 4339519"/>
              <a:gd name="connsiteX4" fmla="*/ 0 w 5456137"/>
              <a:gd name="connsiteY4" fmla="*/ 0 h 4339519"/>
              <a:gd name="connsiteX0" fmla="*/ 0 w 5456137"/>
              <a:gd name="connsiteY0" fmla="*/ 0 h 4339519"/>
              <a:gd name="connsiteX1" fmla="*/ 5456137 w 5456137"/>
              <a:gd name="connsiteY1" fmla="*/ 0 h 4339519"/>
              <a:gd name="connsiteX2" fmla="*/ 1128297 w 5456137"/>
              <a:gd name="connsiteY2" fmla="*/ 4338059 h 4339519"/>
              <a:gd name="connsiteX3" fmla="*/ 10088 w 5456137"/>
              <a:gd name="connsiteY3" fmla="*/ 4339519 h 4339519"/>
              <a:gd name="connsiteX4" fmla="*/ 0 w 5456137"/>
              <a:gd name="connsiteY4" fmla="*/ 0 h 4339519"/>
              <a:gd name="connsiteX0" fmla="*/ 3937 w 5460074"/>
              <a:gd name="connsiteY0" fmla="*/ 0 h 4339519"/>
              <a:gd name="connsiteX1" fmla="*/ 5460074 w 5460074"/>
              <a:gd name="connsiteY1" fmla="*/ 0 h 4339519"/>
              <a:gd name="connsiteX2" fmla="*/ 1132234 w 5460074"/>
              <a:gd name="connsiteY2" fmla="*/ 4338059 h 4339519"/>
              <a:gd name="connsiteX3" fmla="*/ 0 w 5460074"/>
              <a:gd name="connsiteY3" fmla="*/ 4339519 h 4339519"/>
              <a:gd name="connsiteX4" fmla="*/ 3937 w 5460074"/>
              <a:gd name="connsiteY4" fmla="*/ 0 h 433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0074" h="4339519">
                <a:moveTo>
                  <a:pt x="3937" y="0"/>
                </a:moveTo>
                <a:lnTo>
                  <a:pt x="5460074" y="0"/>
                </a:lnTo>
                <a:lnTo>
                  <a:pt x="1132234" y="4338059"/>
                </a:lnTo>
                <a:lnTo>
                  <a:pt x="0" y="4339519"/>
                </a:lnTo>
                <a:cubicBezTo>
                  <a:pt x="43" y="2896418"/>
                  <a:pt x="3894" y="1443101"/>
                  <a:pt x="3937" y="0"/>
                </a:cubicBezTo>
                <a:close/>
              </a:path>
            </a:pathLst>
          </a:custGeom>
          <a:solidFill>
            <a:srgbClr val="1A2D46"/>
          </a:solidFill>
          <a:effectLst/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6974140" y="4525343"/>
            <a:ext cx="1621622" cy="364770"/>
            <a:chOff x="6971443" y="4525343"/>
            <a:chExt cx="1621622" cy="364770"/>
          </a:xfrm>
        </p:grpSpPr>
        <p:pic>
          <p:nvPicPr>
            <p:cNvPr id="5" name="Bil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442103" y="4525343"/>
              <a:ext cx="670847" cy="364770"/>
            </a:xfrm>
            <a:prstGeom prst="rect">
              <a:avLst/>
            </a:prstGeom>
          </p:spPr>
        </p:pic>
        <p:pic>
          <p:nvPicPr>
            <p:cNvPr id="6" name="Bild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971443" y="4551799"/>
              <a:ext cx="311860" cy="311858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 userDrawn="1"/>
          </p:nvGrpSpPr>
          <p:grpSpPr>
            <a:xfrm>
              <a:off x="8271752" y="4532431"/>
              <a:ext cx="321313" cy="350595"/>
              <a:chOff x="8271752" y="4532431"/>
              <a:chExt cx="321313" cy="350595"/>
            </a:xfrm>
          </p:grpSpPr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1752" y="4532431"/>
                <a:ext cx="320522" cy="35059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1752" y="4532431"/>
                <a:ext cx="321313" cy="350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2118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råbilde Venstre – Invertert">
    <p:bg>
      <p:bgPr>
        <a:solidFill>
          <a:srgbClr val="1A2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764" y="1116767"/>
            <a:ext cx="3660510" cy="3124254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11212" y="1"/>
            <a:ext cx="6604313" cy="5143020"/>
          </a:xfrm>
          <a:custGeom>
            <a:avLst/>
            <a:gdLst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4327840 w 4327840"/>
              <a:gd name="connsiteY2" fmla="*/ 4327840 h 4327840"/>
              <a:gd name="connsiteX3" fmla="*/ 0 w 4327840"/>
              <a:gd name="connsiteY3" fmla="*/ 4327840 h 4327840"/>
              <a:gd name="connsiteX4" fmla="*/ 0 w 4327840"/>
              <a:gd name="connsiteY4" fmla="*/ 0 h 4327840"/>
              <a:gd name="connsiteX0" fmla="*/ 0 w 4327840"/>
              <a:gd name="connsiteY0" fmla="*/ 0 h 4327840"/>
              <a:gd name="connsiteX1" fmla="*/ 4327840 w 4327840"/>
              <a:gd name="connsiteY1" fmla="*/ 0 h 4327840"/>
              <a:gd name="connsiteX2" fmla="*/ 0 w 4327840"/>
              <a:gd name="connsiteY2" fmla="*/ 4327840 h 4327840"/>
              <a:gd name="connsiteX3" fmla="*/ 0 w 4327840"/>
              <a:gd name="connsiteY3" fmla="*/ 0 h 4327840"/>
              <a:gd name="connsiteX0" fmla="*/ 6426 w 4334266"/>
              <a:gd name="connsiteY0" fmla="*/ 0 h 4327840"/>
              <a:gd name="connsiteX1" fmla="*/ 4334266 w 4334266"/>
              <a:gd name="connsiteY1" fmla="*/ 0 h 4327840"/>
              <a:gd name="connsiteX2" fmla="*/ 6426 w 4334266"/>
              <a:gd name="connsiteY2" fmla="*/ 4327840 h 4327840"/>
              <a:gd name="connsiteX3" fmla="*/ 0 w 4334266"/>
              <a:gd name="connsiteY3" fmla="*/ 1927294 h 4327840"/>
              <a:gd name="connsiteX4" fmla="*/ 6426 w 4334266"/>
              <a:gd name="connsiteY4" fmla="*/ 0 h 4327840"/>
              <a:gd name="connsiteX0" fmla="*/ 2131780 w 6459620"/>
              <a:gd name="connsiteY0" fmla="*/ 0 h 4327840"/>
              <a:gd name="connsiteX1" fmla="*/ 6459620 w 6459620"/>
              <a:gd name="connsiteY1" fmla="*/ 0 h 4327840"/>
              <a:gd name="connsiteX2" fmla="*/ 2131780 w 6459620"/>
              <a:gd name="connsiteY2" fmla="*/ 4327840 h 4327840"/>
              <a:gd name="connsiteX3" fmla="*/ 0 w 6459620"/>
              <a:gd name="connsiteY3" fmla="*/ 4182152 h 4327840"/>
              <a:gd name="connsiteX4" fmla="*/ 2131780 w 6459620"/>
              <a:gd name="connsiteY4" fmla="*/ 0 h 4327840"/>
              <a:gd name="connsiteX0" fmla="*/ 2249544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2249544 w 6577384"/>
              <a:gd name="connsiteY4" fmla="*/ 0 h 4331321"/>
              <a:gd name="connsiteX0" fmla="*/ 4170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4170 w 6577384"/>
              <a:gd name="connsiteY4" fmla="*/ 0 h 4331321"/>
              <a:gd name="connsiteX0" fmla="*/ 973816 w 6577384"/>
              <a:gd name="connsiteY0" fmla="*/ 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973816 w 6577384"/>
              <a:gd name="connsiteY4" fmla="*/ 0 h 4331321"/>
              <a:gd name="connsiteX0" fmla="*/ 1194838 w 6577384"/>
              <a:gd name="connsiteY0" fmla="*/ 1426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1194838 w 6577384"/>
              <a:gd name="connsiteY4" fmla="*/ 14260 h 4331321"/>
              <a:gd name="connsiteX0" fmla="*/ 1030853 w 6577384"/>
              <a:gd name="connsiteY0" fmla="*/ 7130 h 4331321"/>
              <a:gd name="connsiteX1" fmla="*/ 6577384 w 6577384"/>
              <a:gd name="connsiteY1" fmla="*/ 0 h 4331321"/>
              <a:gd name="connsiteX2" fmla="*/ 2249544 w 6577384"/>
              <a:gd name="connsiteY2" fmla="*/ 4327840 h 4331321"/>
              <a:gd name="connsiteX3" fmla="*/ 0 w 6577384"/>
              <a:gd name="connsiteY3" fmla="*/ 4331321 h 4331321"/>
              <a:gd name="connsiteX4" fmla="*/ 1030853 w 6577384"/>
              <a:gd name="connsiteY4" fmla="*/ 7130 h 4331321"/>
              <a:gd name="connsiteX0" fmla="*/ 46948 w 5593479"/>
              <a:gd name="connsiteY0" fmla="*/ 7130 h 4331321"/>
              <a:gd name="connsiteX1" fmla="*/ 5593479 w 5593479"/>
              <a:gd name="connsiteY1" fmla="*/ 0 h 4331321"/>
              <a:gd name="connsiteX2" fmla="*/ 1265639 w 5593479"/>
              <a:gd name="connsiteY2" fmla="*/ 4327840 h 4331321"/>
              <a:gd name="connsiteX3" fmla="*/ 0 w 5593479"/>
              <a:gd name="connsiteY3" fmla="*/ 4331321 h 4331321"/>
              <a:gd name="connsiteX4" fmla="*/ 46948 w 5593479"/>
              <a:gd name="connsiteY4" fmla="*/ 7130 h 4331321"/>
              <a:gd name="connsiteX0" fmla="*/ 0 w 5546531"/>
              <a:gd name="connsiteY0" fmla="*/ 7130 h 4331321"/>
              <a:gd name="connsiteX1" fmla="*/ 5546531 w 5546531"/>
              <a:gd name="connsiteY1" fmla="*/ 0 h 4331321"/>
              <a:gd name="connsiteX2" fmla="*/ 1218691 w 5546531"/>
              <a:gd name="connsiteY2" fmla="*/ 4327840 h 4331321"/>
              <a:gd name="connsiteX3" fmla="*/ 17220 w 5546531"/>
              <a:gd name="connsiteY3" fmla="*/ 4331321 h 4331321"/>
              <a:gd name="connsiteX4" fmla="*/ 0 w 5546531"/>
              <a:gd name="connsiteY4" fmla="*/ 7130 h 4331321"/>
              <a:gd name="connsiteX0" fmla="*/ 11299 w 5557830"/>
              <a:gd name="connsiteY0" fmla="*/ 7130 h 4338451"/>
              <a:gd name="connsiteX1" fmla="*/ 5557830 w 5557830"/>
              <a:gd name="connsiteY1" fmla="*/ 0 h 4338451"/>
              <a:gd name="connsiteX2" fmla="*/ 1229990 w 5557830"/>
              <a:gd name="connsiteY2" fmla="*/ 4327840 h 4338451"/>
              <a:gd name="connsiteX3" fmla="*/ 0 w 5557830"/>
              <a:gd name="connsiteY3" fmla="*/ 4338451 h 4338451"/>
              <a:gd name="connsiteX4" fmla="*/ 11299 w 5557830"/>
              <a:gd name="connsiteY4" fmla="*/ 7130 h 4338451"/>
              <a:gd name="connsiteX0" fmla="*/ 829 w 5561619"/>
              <a:gd name="connsiteY0" fmla="*/ 0 h 4338451"/>
              <a:gd name="connsiteX1" fmla="*/ 5561619 w 5561619"/>
              <a:gd name="connsiteY1" fmla="*/ 0 h 4338451"/>
              <a:gd name="connsiteX2" fmla="*/ 1233779 w 5561619"/>
              <a:gd name="connsiteY2" fmla="*/ 4327840 h 4338451"/>
              <a:gd name="connsiteX3" fmla="*/ 3789 w 5561619"/>
              <a:gd name="connsiteY3" fmla="*/ 4338451 h 4338451"/>
              <a:gd name="connsiteX4" fmla="*/ 829 w 5561619"/>
              <a:gd name="connsiteY4" fmla="*/ 0 h 4338451"/>
              <a:gd name="connsiteX0" fmla="*/ 12596 w 5573386"/>
              <a:gd name="connsiteY0" fmla="*/ 0 h 4327840"/>
              <a:gd name="connsiteX1" fmla="*/ 5573386 w 5573386"/>
              <a:gd name="connsiteY1" fmla="*/ 0 h 4327840"/>
              <a:gd name="connsiteX2" fmla="*/ 1245546 w 5573386"/>
              <a:gd name="connsiteY2" fmla="*/ 4327840 h 4327840"/>
              <a:gd name="connsiteX3" fmla="*/ 0 w 5573386"/>
              <a:gd name="connsiteY3" fmla="*/ 4326784 h 4327840"/>
              <a:gd name="connsiteX4" fmla="*/ 12596 w 5573386"/>
              <a:gd name="connsiteY4" fmla="*/ 0 h 4327840"/>
              <a:gd name="connsiteX0" fmla="*/ 4818 w 5565608"/>
              <a:gd name="connsiteY0" fmla="*/ 0 h 4327840"/>
              <a:gd name="connsiteX1" fmla="*/ 5565608 w 5565608"/>
              <a:gd name="connsiteY1" fmla="*/ 0 h 4327840"/>
              <a:gd name="connsiteX2" fmla="*/ 1237768 w 5565608"/>
              <a:gd name="connsiteY2" fmla="*/ 4327840 h 4327840"/>
              <a:gd name="connsiteX3" fmla="*/ 0 w 5565608"/>
              <a:gd name="connsiteY3" fmla="*/ 4322895 h 4327840"/>
              <a:gd name="connsiteX4" fmla="*/ 4818 w 5565608"/>
              <a:gd name="connsiteY4" fmla="*/ 0 h 4327840"/>
              <a:gd name="connsiteX0" fmla="*/ 1030 w 5561820"/>
              <a:gd name="connsiteY0" fmla="*/ 0 h 4328243"/>
              <a:gd name="connsiteX1" fmla="*/ 5561820 w 5561820"/>
              <a:gd name="connsiteY1" fmla="*/ 0 h 4328243"/>
              <a:gd name="connsiteX2" fmla="*/ 1233980 w 5561820"/>
              <a:gd name="connsiteY2" fmla="*/ 4327840 h 4328243"/>
              <a:gd name="connsiteX3" fmla="*/ 1559 w 5561820"/>
              <a:gd name="connsiteY3" fmla="*/ 4328243 h 4328243"/>
              <a:gd name="connsiteX4" fmla="*/ 1030 w 5561820"/>
              <a:gd name="connsiteY4" fmla="*/ 0 h 4328243"/>
              <a:gd name="connsiteX0" fmla="*/ 675 w 5561465"/>
              <a:gd name="connsiteY0" fmla="*/ 0 h 4330917"/>
              <a:gd name="connsiteX1" fmla="*/ 5561465 w 5561465"/>
              <a:gd name="connsiteY1" fmla="*/ 0 h 4330917"/>
              <a:gd name="connsiteX2" fmla="*/ 1233625 w 5561465"/>
              <a:gd name="connsiteY2" fmla="*/ 4327840 h 4330917"/>
              <a:gd name="connsiteX3" fmla="*/ 6551 w 5561465"/>
              <a:gd name="connsiteY3" fmla="*/ 4330917 h 4330917"/>
              <a:gd name="connsiteX4" fmla="*/ 675 w 5561465"/>
              <a:gd name="connsiteY4" fmla="*/ 0 h 433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1465" h="4330917">
                <a:moveTo>
                  <a:pt x="675" y="0"/>
                </a:moveTo>
                <a:lnTo>
                  <a:pt x="5561465" y="0"/>
                </a:lnTo>
                <a:lnTo>
                  <a:pt x="1233625" y="4327840"/>
                </a:lnTo>
                <a:lnTo>
                  <a:pt x="6551" y="4330917"/>
                </a:lnTo>
                <a:cubicBezTo>
                  <a:pt x="10317" y="2887143"/>
                  <a:pt x="-3091" y="1443774"/>
                  <a:pt x="675" y="0"/>
                </a:cubicBezTo>
                <a:close/>
              </a:path>
            </a:pathLst>
          </a:custGeom>
          <a:solidFill>
            <a:schemeClr val="bg1"/>
          </a:solidFill>
          <a:effectLst/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971443" y="4525343"/>
            <a:ext cx="1620831" cy="364770"/>
            <a:chOff x="6971443" y="4525343"/>
            <a:chExt cx="1620831" cy="364770"/>
          </a:xfrm>
        </p:grpSpPr>
        <p:pic>
          <p:nvPicPr>
            <p:cNvPr id="13" name="Bil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442103" y="4525343"/>
              <a:ext cx="670847" cy="364770"/>
            </a:xfrm>
            <a:prstGeom prst="rect">
              <a:avLst/>
            </a:prstGeom>
          </p:spPr>
        </p:pic>
        <p:pic>
          <p:nvPicPr>
            <p:cNvPr id="14" name="Bild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971443" y="4551799"/>
              <a:ext cx="311860" cy="31185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752" y="4532431"/>
              <a:ext cx="320522" cy="350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985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810" y="568431"/>
            <a:ext cx="8010380" cy="631720"/>
          </a:xfrm>
          <a:prstGeom prst="rect">
            <a:avLst/>
          </a:prstGeom>
        </p:spPr>
        <p:txBody>
          <a:bodyPr vert="horz" lIns="90000" tIns="90000" rIns="90000" bIns="90000" rtlCol="0" anchor="ctr">
            <a:normAutofit/>
          </a:bodyPr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10" y="1310879"/>
            <a:ext cx="8010380" cy="3283743"/>
          </a:xfrm>
          <a:prstGeom prst="rect">
            <a:avLst/>
          </a:prstGeom>
        </p:spPr>
        <p:txBody>
          <a:bodyPr vert="horz" lIns="90000" tIns="90000" rIns="90000" bIns="90000" rtlCol="0">
            <a:normAutofit/>
          </a:bodyPr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1" r:id="rId1"/>
    <p:sldLayoutId id="2147493570" r:id="rId2"/>
    <p:sldLayoutId id="2147493460" r:id="rId3"/>
    <p:sldLayoutId id="2147493471" r:id="rId4"/>
    <p:sldLayoutId id="2147493522" r:id="rId5"/>
    <p:sldLayoutId id="2147493462" r:id="rId6"/>
    <p:sldLayoutId id="2147493463" r:id="rId7"/>
    <p:sldLayoutId id="2147493472" r:id="rId8"/>
    <p:sldLayoutId id="2147493473" r:id="rId9"/>
    <p:sldLayoutId id="214749347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buFont typeface="+mj-lt"/>
        <a:buAutoNum type="alphaLcPeriod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810" y="568431"/>
            <a:ext cx="8010380" cy="631720"/>
          </a:xfrm>
          <a:prstGeom prst="rect">
            <a:avLst/>
          </a:prstGeom>
        </p:spPr>
        <p:txBody>
          <a:bodyPr vert="horz" lIns="90000" tIns="90000" rIns="90000" bIns="90000" rtlCol="0" anchor="ctr">
            <a:normAutofit/>
          </a:bodyPr>
          <a:lstStyle/>
          <a:p>
            <a:r>
              <a:rPr lang="nb-NO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10" y="1310879"/>
            <a:ext cx="8010380" cy="3283743"/>
          </a:xfrm>
          <a:prstGeom prst="rect">
            <a:avLst/>
          </a:prstGeom>
        </p:spPr>
        <p:txBody>
          <a:bodyPr vert="horz" lIns="90000" tIns="90000" rIns="90000" bIns="90000" rtlCol="0">
            <a:normAutofit/>
          </a:bodyPr>
          <a:lstStyle/>
          <a:p>
            <a:pPr lvl="0"/>
            <a:r>
              <a:rPr lang="nb-NO" noProof="0" dirty="0"/>
              <a:t>Click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9787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71" r:id="rId2"/>
    <p:sldLayoutId id="2147493555" r:id="rId3"/>
    <p:sldLayoutId id="2147493572" r:id="rId4"/>
    <p:sldLayoutId id="2147493556" r:id="rId5"/>
    <p:sldLayoutId id="2147493564" r:id="rId6"/>
    <p:sldLayoutId id="2147493559" r:id="rId7"/>
    <p:sldLayoutId id="2147493560" r:id="rId8"/>
    <p:sldLayoutId id="2147493561" r:id="rId9"/>
    <p:sldLayoutId id="2147493562" r:id="rId10"/>
    <p:sldLayoutId id="214749356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Courier New" panose="02070309020205020404" pitchFamily="49" charset="0"/>
        <a:buChar char="o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Wingdings" panose="05000000000000000000" pitchFamily="2" charset="2"/>
        <a:buChar char="§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buClr>
          <a:schemeClr val="tx1"/>
        </a:buClr>
        <a:buFont typeface="+mj-lt"/>
        <a:buAutoNum type="alphaLcPeriod"/>
        <a:defRPr sz="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810" y="568431"/>
            <a:ext cx="8010380" cy="631720"/>
          </a:xfrm>
          <a:prstGeom prst="rect">
            <a:avLst/>
          </a:prstGeom>
        </p:spPr>
        <p:txBody>
          <a:bodyPr vert="horz" lIns="90000" tIns="90000" rIns="90000" bIns="90000" rtlCol="0" anchor="ctr">
            <a:normAutofit/>
          </a:bodyPr>
          <a:lstStyle/>
          <a:p>
            <a:r>
              <a:rPr lang="nb-NO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10" y="1310879"/>
            <a:ext cx="8010380" cy="3283743"/>
          </a:xfrm>
          <a:prstGeom prst="rect">
            <a:avLst/>
          </a:prstGeom>
        </p:spPr>
        <p:txBody>
          <a:bodyPr vert="horz" lIns="90000" tIns="90000" rIns="90000" bIns="90000" rtlCol="0">
            <a:normAutofit/>
          </a:bodyPr>
          <a:lstStyle/>
          <a:p>
            <a:pPr lvl="0"/>
            <a:r>
              <a:rPr lang="nb-NO" noProof="0" dirty="0"/>
              <a:t>Click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60662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5" r:id="rId1"/>
    <p:sldLayoutId id="2147493573" r:id="rId2"/>
    <p:sldLayoutId id="2147493540" r:id="rId3"/>
    <p:sldLayoutId id="2147493552" r:id="rId4"/>
    <p:sldLayoutId id="2147493541" r:id="rId5"/>
    <p:sldLayoutId id="2147493543" r:id="rId6"/>
    <p:sldLayoutId id="2147493544" r:id="rId7"/>
    <p:sldLayoutId id="2147493547" r:id="rId8"/>
    <p:sldLayoutId id="2147493548" r:id="rId9"/>
    <p:sldLayoutId id="2147493549" r:id="rId10"/>
    <p:sldLayoutId id="2147493550" r:id="rId11"/>
    <p:sldLayoutId id="2147493551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Wingdings" panose="05000000000000000000" pitchFamily="2" charset="2"/>
        <a:buChar char="§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buClr>
          <a:schemeClr val="tx1"/>
        </a:buClr>
        <a:buFont typeface="+mj-lt"/>
        <a:buAutoNum type="alphaLcPeriod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810" y="568431"/>
            <a:ext cx="8010380" cy="631720"/>
          </a:xfrm>
          <a:prstGeom prst="rect">
            <a:avLst/>
          </a:prstGeom>
        </p:spPr>
        <p:txBody>
          <a:bodyPr vert="horz" lIns="90000" tIns="90000" rIns="90000" bIns="90000" rtlCol="0" anchor="ctr">
            <a:normAutofit/>
          </a:bodyPr>
          <a:lstStyle/>
          <a:p>
            <a:r>
              <a:rPr lang="nb-NO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10" y="1310879"/>
            <a:ext cx="8010380" cy="3283743"/>
          </a:xfrm>
          <a:prstGeom prst="rect">
            <a:avLst/>
          </a:prstGeom>
        </p:spPr>
        <p:txBody>
          <a:bodyPr vert="horz" lIns="90000" tIns="90000" rIns="90000" bIns="90000" rtlCol="0">
            <a:normAutofit/>
          </a:bodyPr>
          <a:lstStyle/>
          <a:p>
            <a:pPr lvl="0"/>
            <a:r>
              <a:rPr lang="nb-NO" noProof="0" dirty="0"/>
              <a:t>Click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97868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6" r:id="rId1"/>
    <p:sldLayoutId id="2147493577" r:id="rId2"/>
    <p:sldLayoutId id="2147493578" r:id="rId3"/>
    <p:sldLayoutId id="2147493579" r:id="rId4"/>
    <p:sldLayoutId id="2147493580" r:id="rId5"/>
    <p:sldLayoutId id="2147493581" r:id="rId6"/>
    <p:sldLayoutId id="2147493582" r:id="rId7"/>
    <p:sldLayoutId id="2147493583" r:id="rId8"/>
    <p:sldLayoutId id="2147493584" r:id="rId9"/>
    <p:sldLayoutId id="2147493585" r:id="rId10"/>
    <p:sldLayoutId id="2147493586" r:id="rId11"/>
    <p:sldLayoutId id="2147493587" r:id="rId12"/>
    <p:sldLayoutId id="2147493588" r:id="rId13"/>
    <p:sldLayoutId id="2147493589" r:id="rId14"/>
    <p:sldLayoutId id="2147493590" r:id="rId15"/>
    <p:sldLayoutId id="21474935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Courier New" panose="02070309020205020404" pitchFamily="49" charset="0"/>
        <a:buChar char="o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Wingdings" panose="05000000000000000000" pitchFamily="2" charset="2"/>
        <a:buChar char="§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buClr>
          <a:schemeClr val="tx1"/>
        </a:buClr>
        <a:buFont typeface="+mj-lt"/>
        <a:buAutoNum type="alphaLcPeriod"/>
        <a:defRPr sz="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810" y="568431"/>
            <a:ext cx="8010380" cy="631720"/>
          </a:xfrm>
          <a:prstGeom prst="rect">
            <a:avLst/>
          </a:prstGeom>
        </p:spPr>
        <p:txBody>
          <a:bodyPr vert="horz" lIns="90000" tIns="90000" rIns="90000" bIns="9000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10" y="1310879"/>
            <a:ext cx="8010380" cy="3089671"/>
          </a:xfrm>
          <a:prstGeom prst="rect">
            <a:avLst/>
          </a:prstGeom>
        </p:spPr>
        <p:txBody>
          <a:bodyPr vert="horz" lIns="90000" tIns="90000" rIns="90000" bIns="9000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6974140" y="4525343"/>
            <a:ext cx="1621622" cy="364770"/>
            <a:chOff x="6971443" y="4525343"/>
            <a:chExt cx="1621622" cy="364770"/>
          </a:xfrm>
        </p:grpSpPr>
        <p:pic>
          <p:nvPicPr>
            <p:cNvPr id="6" name="Bilde 15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7442103" y="4525343"/>
              <a:ext cx="670847" cy="364770"/>
            </a:xfrm>
            <a:prstGeom prst="rect">
              <a:avLst/>
            </a:prstGeom>
          </p:spPr>
        </p:pic>
        <p:pic>
          <p:nvPicPr>
            <p:cNvPr id="7" name="Bilde 16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6971443" y="4551799"/>
              <a:ext cx="311860" cy="311858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 userDrawn="1"/>
          </p:nvGrpSpPr>
          <p:grpSpPr>
            <a:xfrm>
              <a:off x="8271752" y="4532431"/>
              <a:ext cx="321313" cy="350595"/>
              <a:chOff x="8271752" y="4532431"/>
              <a:chExt cx="321313" cy="350595"/>
            </a:xfrm>
          </p:grpSpPr>
          <p:pic>
            <p:nvPicPr>
              <p:cNvPr id="9" name="Picture 8"/>
              <p:cNvPicPr>
                <a:picLocks noChangeAspect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1752" y="4532431"/>
                <a:ext cx="320522" cy="35059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1752" y="4532431"/>
                <a:ext cx="321313" cy="350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141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93" r:id="rId1"/>
    <p:sldLayoutId id="2147493594" r:id="rId2"/>
    <p:sldLayoutId id="2147493595" r:id="rId3"/>
    <p:sldLayoutId id="2147493596" r:id="rId4"/>
    <p:sldLayoutId id="2147493597" r:id="rId5"/>
    <p:sldLayoutId id="2147493598" r:id="rId6"/>
    <p:sldLayoutId id="2147493599" r:id="rId7"/>
    <p:sldLayoutId id="2147493600" r:id="rId8"/>
    <p:sldLayoutId id="2147493601" r:id="rId9"/>
    <p:sldLayoutId id="2147493602" r:id="rId10"/>
    <p:sldLayoutId id="2147493603" r:id="rId11"/>
    <p:sldLayoutId id="2147493604" r:id="rId12"/>
    <p:sldLayoutId id="2147493605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buFont typeface="+mj-lt"/>
        <a:buAutoNum type="alphaLcPeriod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2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3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4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svg"/><Relationship Id="rId11" Type="http://schemas.openxmlformats.org/officeDocument/2006/relationships/image" Target="../media/image30.svg"/><Relationship Id="rId5" Type="http://schemas.openxmlformats.org/officeDocument/2006/relationships/image" Target="../media/image24.pn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EB54AF-D708-421F-A2AE-7ABF4F9A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 </a:t>
            </a:r>
            <a:br>
              <a:rPr lang="nb-NO" dirty="0"/>
            </a:br>
            <a:r>
              <a:rPr lang="nb-NO" dirty="0"/>
              <a:t>Personvern-lovgivning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– hva betyr det for din klubb?</a:t>
            </a:r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857C2A5E-052F-4144-B853-5EDA019455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7466" r="74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241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087F96-53E8-401E-BC7E-C40D1650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Formålet fra vilkårene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761B65A-CF3A-43D9-A781-F5A972542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7" y="1310880"/>
            <a:ext cx="8008937" cy="3637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2.5.	NTF tilbyr en rekke digitale tjenester for ligaen og klubbene på og utenfor arenaen; noen knyttet til kamp/</a:t>
            </a:r>
            <a:r>
              <a:rPr lang="nb-NO" dirty="0" err="1"/>
              <a:t>event</a:t>
            </a:r>
            <a:r>
              <a:rPr lang="nb-NO" dirty="0"/>
              <a:t> på arenaene, og noen som lever hele året uavhengig av sted. Tjenestene finnes </a:t>
            </a:r>
            <a:r>
              <a:rPr lang="nb-NO" b="1" dirty="0"/>
              <a:t>tilgjengelig på en lang rekke digitale kanaler</a:t>
            </a:r>
            <a:r>
              <a:rPr lang="nb-NO" dirty="0"/>
              <a:t>. Det er viktig for oss at du som bruker/interessent har satt deg inn i formålet med Medieplattformen/Tjenester. Dette er grunnlag for en god og varig relasjon mellom deg og oss. I teksten nedenfor skal «bruker» forstås på samme måte som «interessent». Vi vil i teksten nedenfor beskrive interaksjonen med deg som </a:t>
            </a:r>
            <a:r>
              <a:rPr lang="nb-NO" b="1" dirty="0"/>
              <a:t>et «virtuelt digitalt torg» der du møter de andre aktørene i sporten/fotballen</a:t>
            </a:r>
            <a:r>
              <a:rPr lang="nb-NO" dirty="0"/>
              <a:t>. 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dirty="0"/>
              <a:t>2.6.	Formålet med Medieplattformen er å </a:t>
            </a:r>
            <a:r>
              <a:rPr lang="nb-NO" b="1" dirty="0"/>
              <a:t>gi våre brukere en god opplevelse av norsk fotball</a:t>
            </a:r>
            <a:r>
              <a:rPr lang="nb-NO" dirty="0"/>
              <a:t>. Det er et grunnleggende krav til funksjonaliteten i våre digitale tjenester, at våre brukere skal oppleve disse som relevante på hvert sted og til enhver tid, og på linje med personlige preferanser om digital relasjon. </a:t>
            </a:r>
          </a:p>
          <a:p>
            <a:pPr marL="0" indent="0">
              <a:buNone/>
            </a:pPr>
            <a:br>
              <a:rPr lang="nb-NO" dirty="0"/>
            </a:br>
            <a:r>
              <a:rPr lang="nb-NO" dirty="0"/>
              <a:t>2.7.	Bildet under viser ett eksempel på de Tjenester, opplevelser og interaksjoner som kan skje gjennom vår digitale plattform.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2794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undereise.jpg">
            <a:extLst>
              <a:ext uri="{FF2B5EF4-FFF2-40B4-BE49-F238E27FC236}">
                <a16:creationId xmlns:a16="http://schemas.microsoft.com/office/drawing/2014/main" id="{0FC5F337-57A1-419C-8A5A-3FB11D69A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6850063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37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rt bilde">
            <a:extLst>
              <a:ext uri="{FF2B5EF4-FFF2-40B4-BE49-F238E27FC236}">
                <a16:creationId xmlns:a16="http://schemas.microsoft.com/office/drawing/2014/main" id="{CA0881DE-2DE7-4F39-B0CD-2413B8279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6601"/>
          <a:stretch/>
        </p:blipFill>
        <p:spPr bwMode="auto">
          <a:xfrm>
            <a:off x="755576" y="339502"/>
            <a:ext cx="7848872" cy="4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7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C22C709-6AEB-46D9-A8E6-B1D1C288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Partners samtykke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538C61F-D19B-44E5-9E7F-F0818C226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7" y="1310880"/>
            <a:ext cx="6165503" cy="3132533"/>
          </a:xfrm>
        </p:spPr>
        <p:txBody>
          <a:bodyPr>
            <a:normAutofit/>
          </a:bodyPr>
          <a:lstStyle/>
          <a:p>
            <a:r>
              <a:rPr lang="nb-NO" sz="1800" dirty="0"/>
              <a:t>Husk å legge inn eget avsnitt om det i avtalene deres?</a:t>
            </a:r>
          </a:p>
          <a:p>
            <a:endParaRPr lang="nb-NO" sz="1800" dirty="0"/>
          </a:p>
          <a:p>
            <a:r>
              <a:rPr lang="nb-NO" sz="1800" dirty="0"/>
              <a:t>Sendt ut informasjon om dette den 7.2.18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CEB96D37-4D1E-401F-A947-36DD8D5D415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804248" y="0"/>
            <a:ext cx="2039937" cy="5143500"/>
          </a:xfrm>
        </p:spPr>
      </p:pic>
    </p:spTree>
    <p:extLst>
      <p:ext uri="{BB962C8B-B14F-4D97-AF65-F5344CB8AC3E}">
        <p14:creationId xmlns:p14="http://schemas.microsoft.com/office/powerpoint/2010/main" val="1353288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1CD94FA1-5F12-4A96-965F-BB366A92E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568431"/>
            <a:ext cx="5731867" cy="631720"/>
          </a:xfrm>
        </p:spPr>
        <p:txBody>
          <a:bodyPr/>
          <a:lstStyle/>
          <a:p>
            <a:r>
              <a:rPr lang="nb-NO" dirty="0"/>
              <a:t>Dette avsnittet må legges til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EEF6B3A-8EC9-4920-B008-16DAD668DA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7" y="1310880"/>
            <a:ext cx="8008937" cy="3133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300" b="1" dirty="0"/>
              <a:t>Behandling av personopplysninger </a:t>
            </a:r>
          </a:p>
          <a:p>
            <a:pPr marL="0" indent="0">
              <a:buNone/>
            </a:pPr>
            <a:r>
              <a:rPr lang="nb-NO" sz="1300" dirty="0"/>
              <a:t>I forbindelse med signering og oppfyllelse av denne [sponsoravtalen] vil [</a:t>
            </a:r>
            <a:r>
              <a:rPr lang="nb-NO" sz="1300" dirty="0">
                <a:highlight>
                  <a:srgbClr val="FFFF00"/>
                </a:highlight>
              </a:rPr>
              <a:t>klubben</a:t>
            </a:r>
            <a:r>
              <a:rPr lang="nb-NO" sz="1300" dirty="0"/>
              <a:t>] samle inn og behandle personopplysninger om ansatte, konsulenter eller andre som opptrer på vegne av [sponsoren] («Datasubjektene»), herunder kontaktinformasjon som navn, stillingsbeskrivelse, rolle, </a:t>
            </a:r>
          </a:p>
          <a:p>
            <a:pPr marL="0" indent="0">
              <a:buNone/>
            </a:pPr>
            <a:r>
              <a:rPr lang="nb-NO" sz="1300" dirty="0"/>
              <a:t>e-postadresse, postadresse og telefonnummer, og eventuelle andre identifikasjonsmidler for elektronisk kommunikasjon. For behandling av disse personopplysningene vil [</a:t>
            </a:r>
            <a:r>
              <a:rPr lang="nb-NO" sz="1300" dirty="0">
                <a:highlight>
                  <a:srgbClr val="FFFF00"/>
                </a:highlight>
              </a:rPr>
              <a:t>klubben</a:t>
            </a:r>
            <a:r>
              <a:rPr lang="nb-NO" sz="1300" dirty="0"/>
              <a:t>] være «Behandlingsansvarlig», som definert i EUs forordning 2016/679 (General Data </a:t>
            </a:r>
            <a:r>
              <a:rPr lang="nb-NO" sz="1300" dirty="0" err="1"/>
              <a:t>Protection</a:t>
            </a:r>
            <a:r>
              <a:rPr lang="nb-NO" sz="1300" dirty="0"/>
              <a:t> </a:t>
            </a:r>
            <a:r>
              <a:rPr lang="nb-NO" sz="1300" dirty="0" err="1"/>
              <a:t>Regulation</a:t>
            </a:r>
            <a:r>
              <a:rPr lang="nb-NO" sz="1300" dirty="0"/>
              <a:t>) Artikkel 4 nr. 7. </a:t>
            </a:r>
          </a:p>
          <a:p>
            <a:pPr marL="0" indent="0">
              <a:buNone/>
            </a:pPr>
            <a:endParaRPr lang="nb-NO" sz="1300" dirty="0"/>
          </a:p>
          <a:p>
            <a:pPr marL="0" indent="0">
              <a:buNone/>
            </a:pPr>
            <a:r>
              <a:rPr lang="nb-NO" sz="1300" dirty="0"/>
              <a:t>Behandlingsansvarlige plikter å sikre og legge til rette for at gjeldene personvernregler overholdes. </a:t>
            </a:r>
          </a:p>
          <a:p>
            <a:pPr marL="0" indent="0">
              <a:buNone/>
            </a:pPr>
            <a:r>
              <a:rPr lang="nb-NO" sz="1300" dirty="0"/>
              <a:t>Dette innebærer blant annet at behandlingen av de aktuelle personopplysningene kun skal skje i henhold til det som er nødvendig for å oppfylle formålet med denne [sponsoravtalen]. [</a:t>
            </a:r>
            <a:r>
              <a:rPr lang="nb-NO" sz="1300" dirty="0">
                <a:highlight>
                  <a:srgbClr val="FFFF00"/>
                </a:highlight>
              </a:rPr>
              <a:t>Klubben</a:t>
            </a:r>
            <a:r>
              <a:rPr lang="nb-NO" sz="1300" dirty="0"/>
              <a:t>] skal </a:t>
            </a:r>
          </a:p>
          <a:p>
            <a:pPr marL="0" indent="0">
              <a:buNone/>
            </a:pPr>
            <a:r>
              <a:rPr lang="nb-NO" sz="1300" dirty="0"/>
              <a:t>ikke behandle de aktuelle personopplysningene for andre formål, som for eksempel markedsføring, </a:t>
            </a:r>
          </a:p>
          <a:p>
            <a:pPr marL="0" indent="0">
              <a:buNone/>
            </a:pPr>
            <a:r>
              <a:rPr lang="nb-NO" sz="1300" dirty="0"/>
              <a:t>uten etter et uttrykkelig og informert samtykke fra det enkelte Datasubjektet. Slike samtykker skal </a:t>
            </a:r>
          </a:p>
          <a:p>
            <a:pPr marL="0" indent="0">
              <a:buNone/>
            </a:pPr>
            <a:r>
              <a:rPr lang="nb-NO" sz="1300" dirty="0"/>
              <a:t>når som helst kunne trekkes tilbake på en enkel måte.</a:t>
            </a:r>
          </a:p>
          <a:p>
            <a:pPr marL="0" indent="0">
              <a:buNone/>
            </a:pPr>
            <a:endParaRPr lang="nb-NO" sz="130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38C2627-8411-4B94-AAC4-2EEBF3607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67297"/>
            <a:ext cx="26670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45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4D8997-70EF-4D39-BC48-ACC1E807A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CRM - Lime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AD50512-2346-4755-BFE8-3D75B20260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Helt ny metode å kommunisere med Apsis på</a:t>
            </a:r>
          </a:p>
          <a:p>
            <a:r>
              <a:rPr lang="nb-NO" dirty="0"/>
              <a:t>Kildebegrepet er godt innarbeidet</a:t>
            </a:r>
          </a:p>
        </p:txBody>
      </p:sp>
      <p:grpSp>
        <p:nvGrpSpPr>
          <p:cNvPr id="17" name="Circle 03">
            <a:extLst>
              <a:ext uri="{FF2B5EF4-FFF2-40B4-BE49-F238E27FC236}">
                <a16:creationId xmlns:a16="http://schemas.microsoft.com/office/drawing/2014/main" id="{1037F397-BF46-4078-8519-07D0FD4B6FB5}"/>
              </a:ext>
            </a:extLst>
          </p:cNvPr>
          <p:cNvGrpSpPr/>
          <p:nvPr/>
        </p:nvGrpSpPr>
        <p:grpSpPr>
          <a:xfrm>
            <a:off x="7596336" y="63349"/>
            <a:ext cx="1247531" cy="1247531"/>
            <a:chOff x="114300" y="2522731"/>
            <a:chExt cx="1898618" cy="1898618"/>
          </a:xfrm>
        </p:grpSpPr>
        <p:pic>
          <p:nvPicPr>
            <p:cNvPr id="18" name="Shadow">
              <a:extLst>
                <a:ext uri="{FF2B5EF4-FFF2-40B4-BE49-F238E27FC236}">
                  <a16:creationId xmlns:a16="http://schemas.microsoft.com/office/drawing/2014/main" id="{FE02D98C-7C4E-4907-9EEF-607235BC0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300" y="2522731"/>
              <a:ext cx="1898618" cy="1898618"/>
            </a:xfrm>
            <a:prstGeom prst="rect">
              <a:avLst/>
            </a:prstGeom>
          </p:spPr>
        </p:pic>
        <p:sp>
          <p:nvSpPr>
            <p:cNvPr id="19" name="Middle Circle - G4">
              <a:extLst>
                <a:ext uri="{FF2B5EF4-FFF2-40B4-BE49-F238E27FC236}">
                  <a16:creationId xmlns:a16="http://schemas.microsoft.com/office/drawing/2014/main" id="{E8898C42-EF8F-418A-8374-BEAB539CD690}"/>
                </a:ext>
              </a:extLst>
            </p:cNvPr>
            <p:cNvSpPr/>
            <p:nvPr/>
          </p:nvSpPr>
          <p:spPr>
            <a:xfrm>
              <a:off x="204580" y="2613011"/>
              <a:ext cx="1718058" cy="1718058"/>
            </a:xfrm>
            <a:custGeom>
              <a:avLst/>
              <a:gdLst/>
              <a:ahLst/>
              <a:cxnLst/>
              <a:rect l="0" t="0" r="0" b="0"/>
              <a:pathLst>
                <a:path w="2047875" h="2047875">
                  <a:moveTo>
                    <a:pt x="2045494" y="1026319"/>
                  </a:moveTo>
                  <a:cubicBezTo>
                    <a:pt x="2045494" y="1589194"/>
                    <a:pt x="1589194" y="2045494"/>
                    <a:pt x="1026319" y="2045494"/>
                  </a:cubicBezTo>
                  <a:cubicBezTo>
                    <a:pt x="463444" y="2045494"/>
                    <a:pt x="7144" y="1589194"/>
                    <a:pt x="7144" y="1026319"/>
                  </a:cubicBezTo>
                  <a:cubicBezTo>
                    <a:pt x="7144" y="463444"/>
                    <a:pt x="463444" y="7144"/>
                    <a:pt x="1026319" y="7144"/>
                  </a:cubicBezTo>
                  <a:cubicBezTo>
                    <a:pt x="1589194" y="7144"/>
                    <a:pt x="2045494" y="463444"/>
                    <a:pt x="2045494" y="1026319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uter Circle - G3">
              <a:extLst>
                <a:ext uri="{FF2B5EF4-FFF2-40B4-BE49-F238E27FC236}">
                  <a16:creationId xmlns:a16="http://schemas.microsoft.com/office/drawing/2014/main" id="{56269408-E60F-444E-8940-886BE72F2847}"/>
                </a:ext>
              </a:extLst>
            </p:cNvPr>
            <p:cNvSpPr/>
            <p:nvPr/>
          </p:nvSpPr>
          <p:spPr>
            <a:xfrm>
              <a:off x="204580" y="2613011"/>
              <a:ext cx="1718058" cy="1718058"/>
            </a:xfrm>
            <a:custGeom>
              <a:avLst/>
              <a:gdLst/>
              <a:ahLst/>
              <a:cxnLst/>
              <a:rect l="0" t="0" r="0" b="0"/>
              <a:pathLst>
                <a:path w="2047875" h="2047875">
                  <a:moveTo>
                    <a:pt x="2046446" y="1026319"/>
                  </a:moveTo>
                  <a:cubicBezTo>
                    <a:pt x="2046446" y="1589246"/>
                    <a:pt x="1590199" y="2045494"/>
                    <a:pt x="1027271" y="2045494"/>
                  </a:cubicBezTo>
                  <a:cubicBezTo>
                    <a:pt x="464344" y="2045494"/>
                    <a:pt x="7144" y="1590199"/>
                    <a:pt x="7144" y="1026319"/>
                  </a:cubicBezTo>
                  <a:cubicBezTo>
                    <a:pt x="7144" y="462439"/>
                    <a:pt x="463391" y="7144"/>
                    <a:pt x="1026319" y="7144"/>
                  </a:cubicBezTo>
                  <a:cubicBezTo>
                    <a:pt x="1589246" y="7144"/>
                    <a:pt x="2046446" y="463391"/>
                    <a:pt x="2046446" y="1026319"/>
                  </a:cubicBezTo>
                  <a:close/>
                  <a:moveTo>
                    <a:pt x="1026319" y="34766"/>
                  </a:moveTo>
                  <a:cubicBezTo>
                    <a:pt x="478631" y="34766"/>
                    <a:pt x="34766" y="478631"/>
                    <a:pt x="34766" y="1026319"/>
                  </a:cubicBezTo>
                  <a:cubicBezTo>
                    <a:pt x="34766" y="1574006"/>
                    <a:pt x="478631" y="2018824"/>
                    <a:pt x="1026319" y="2018824"/>
                  </a:cubicBezTo>
                  <a:cubicBezTo>
                    <a:pt x="1574006" y="2018824"/>
                    <a:pt x="2018824" y="1574959"/>
                    <a:pt x="2018824" y="1026319"/>
                  </a:cubicBezTo>
                  <a:cubicBezTo>
                    <a:pt x="2018824" y="477679"/>
                    <a:pt x="1574959" y="34766"/>
                    <a:pt x="1026319" y="347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D0101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op Circle - G2">
              <a:extLst>
                <a:ext uri="{FF2B5EF4-FFF2-40B4-BE49-F238E27FC236}">
                  <a16:creationId xmlns:a16="http://schemas.microsoft.com/office/drawing/2014/main" id="{6A8DF412-F659-489D-BBB6-E9F235ECF9AF}"/>
                </a:ext>
              </a:extLst>
            </p:cNvPr>
            <p:cNvSpPr/>
            <p:nvPr/>
          </p:nvSpPr>
          <p:spPr>
            <a:xfrm>
              <a:off x="344423" y="2752854"/>
              <a:ext cx="1438374" cy="1438374"/>
            </a:xfrm>
            <a:custGeom>
              <a:avLst/>
              <a:gdLst/>
              <a:ahLst/>
              <a:cxnLst/>
              <a:rect l="0" t="0" r="0" b="0"/>
              <a:pathLst>
                <a:path w="1714500" h="1714500">
                  <a:moveTo>
                    <a:pt x="1712119" y="859631"/>
                  </a:moveTo>
                  <a:cubicBezTo>
                    <a:pt x="1712119" y="1330447"/>
                    <a:pt x="1330447" y="1712119"/>
                    <a:pt x="859631" y="1712119"/>
                  </a:cubicBezTo>
                  <a:cubicBezTo>
                    <a:pt x="388815" y="1712119"/>
                    <a:pt x="7144" y="1330447"/>
                    <a:pt x="7144" y="859631"/>
                  </a:cubicBezTo>
                  <a:cubicBezTo>
                    <a:pt x="7144" y="388815"/>
                    <a:pt x="388815" y="7144"/>
                    <a:pt x="859631" y="7144"/>
                  </a:cubicBezTo>
                  <a:cubicBezTo>
                    <a:pt x="1330447" y="7144"/>
                    <a:pt x="1712119" y="388815"/>
                    <a:pt x="1712119" y="859631"/>
                  </a:cubicBezTo>
                  <a:close/>
                </a:path>
              </a:pathLst>
            </a:custGeom>
            <a:solidFill>
              <a:srgbClr val="A50000">
                <a:alpha val="49804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op Circle - G1">
              <a:extLst>
                <a:ext uri="{FF2B5EF4-FFF2-40B4-BE49-F238E27FC236}">
                  <a16:creationId xmlns:a16="http://schemas.microsoft.com/office/drawing/2014/main" id="{CF26C07D-8D2C-4B49-9096-58FF0FF8A954}"/>
                </a:ext>
              </a:extLst>
            </p:cNvPr>
            <p:cNvSpPr/>
            <p:nvPr/>
          </p:nvSpPr>
          <p:spPr>
            <a:xfrm>
              <a:off x="372248" y="2780679"/>
              <a:ext cx="1374447" cy="1374447"/>
            </a:xfrm>
            <a:custGeom>
              <a:avLst/>
              <a:gdLst/>
              <a:ahLst/>
              <a:cxnLst/>
              <a:rect l="0" t="0" r="0" b="0"/>
              <a:pathLst>
                <a:path w="1638300" h="1638300">
                  <a:moveTo>
                    <a:pt x="1639831" y="823572"/>
                  </a:moveTo>
                  <a:cubicBezTo>
                    <a:pt x="1639831" y="1274379"/>
                    <a:pt x="1274379" y="1639831"/>
                    <a:pt x="823572" y="1639831"/>
                  </a:cubicBezTo>
                  <a:cubicBezTo>
                    <a:pt x="372764" y="1639831"/>
                    <a:pt x="7313" y="1274379"/>
                    <a:pt x="7313" y="823572"/>
                  </a:cubicBezTo>
                  <a:cubicBezTo>
                    <a:pt x="7313" y="372764"/>
                    <a:pt x="372764" y="7313"/>
                    <a:pt x="823572" y="7313"/>
                  </a:cubicBezTo>
                  <a:cubicBezTo>
                    <a:pt x="1274379" y="7313"/>
                    <a:pt x="1639831" y="372764"/>
                    <a:pt x="1639831" y="82357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A4AF"/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637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" name="Graphic 65">
            <a:extLst>
              <a:ext uri="{FF2B5EF4-FFF2-40B4-BE49-F238E27FC236}">
                <a16:creationId xmlns:a16="http://schemas.microsoft.com/office/drawing/2014/main" id="{7BA00855-1733-4635-8E84-5D260EFAC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18301" y="508032"/>
            <a:ext cx="397796" cy="190632"/>
          </a:xfrm>
          <a:prstGeom prst="rect">
            <a:avLst/>
          </a:prstGeom>
        </p:spPr>
      </p:pic>
      <p:sp>
        <p:nvSpPr>
          <p:cNvPr id="24" name="TextBox 66">
            <a:extLst>
              <a:ext uri="{FF2B5EF4-FFF2-40B4-BE49-F238E27FC236}">
                <a16:creationId xmlns:a16="http://schemas.microsoft.com/office/drawing/2014/main" id="{DC77AB36-3E09-4B90-BCE5-3BBBE8216AB3}"/>
              </a:ext>
            </a:extLst>
          </p:cNvPr>
          <p:cNvSpPr txBox="1"/>
          <p:nvPr/>
        </p:nvSpPr>
        <p:spPr>
          <a:xfrm>
            <a:off x="7877816" y="679482"/>
            <a:ext cx="6738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CRM</a:t>
            </a:r>
          </a:p>
        </p:txBody>
      </p:sp>
      <p:pic>
        <p:nvPicPr>
          <p:cNvPr id="28" name="Bilde 27">
            <a:extLst>
              <a:ext uri="{FF2B5EF4-FFF2-40B4-BE49-F238E27FC236}">
                <a16:creationId xmlns:a16="http://schemas.microsoft.com/office/drawing/2014/main" id="{C732FCE6-FC1B-4B94-9521-C403557AC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2067694"/>
            <a:ext cx="3981315" cy="30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3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A2C3CD-0D5B-4860-82AC-EF1A31B5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CRM - Apsis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3385C0-0E64-40AB-A9C4-1881FB9CAC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7" y="1310880"/>
            <a:ext cx="2925143" cy="3132533"/>
          </a:xfrm>
        </p:spPr>
        <p:txBody>
          <a:bodyPr/>
          <a:lstStyle/>
          <a:p>
            <a:r>
              <a:rPr lang="nb-NO" dirty="0"/>
              <a:t>Helt nye maler</a:t>
            </a:r>
          </a:p>
          <a:p>
            <a:r>
              <a:rPr lang="nb-NO" dirty="0" err="1"/>
              <a:t>Opt</a:t>
            </a:r>
            <a:r>
              <a:rPr lang="nb-NO" dirty="0"/>
              <a:t> Out list</a:t>
            </a:r>
          </a:p>
        </p:txBody>
      </p:sp>
      <p:grpSp>
        <p:nvGrpSpPr>
          <p:cNvPr id="4" name="Circle 03">
            <a:extLst>
              <a:ext uri="{FF2B5EF4-FFF2-40B4-BE49-F238E27FC236}">
                <a16:creationId xmlns:a16="http://schemas.microsoft.com/office/drawing/2014/main" id="{4ED0E00A-E6E0-4B04-948E-9297AD1ACB94}"/>
              </a:ext>
            </a:extLst>
          </p:cNvPr>
          <p:cNvGrpSpPr/>
          <p:nvPr/>
        </p:nvGrpSpPr>
        <p:grpSpPr>
          <a:xfrm>
            <a:off x="7596336" y="63349"/>
            <a:ext cx="1247531" cy="1247531"/>
            <a:chOff x="114300" y="2522731"/>
            <a:chExt cx="1898618" cy="1898618"/>
          </a:xfrm>
        </p:grpSpPr>
        <p:pic>
          <p:nvPicPr>
            <p:cNvPr id="5" name="Shadow">
              <a:extLst>
                <a:ext uri="{FF2B5EF4-FFF2-40B4-BE49-F238E27FC236}">
                  <a16:creationId xmlns:a16="http://schemas.microsoft.com/office/drawing/2014/main" id="{8A67C629-ED90-438D-BB0F-37B3FAEB1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300" y="2522731"/>
              <a:ext cx="1898618" cy="1898618"/>
            </a:xfrm>
            <a:prstGeom prst="rect">
              <a:avLst/>
            </a:prstGeom>
          </p:spPr>
        </p:pic>
        <p:sp>
          <p:nvSpPr>
            <p:cNvPr id="6" name="Middle Circle - G4">
              <a:extLst>
                <a:ext uri="{FF2B5EF4-FFF2-40B4-BE49-F238E27FC236}">
                  <a16:creationId xmlns:a16="http://schemas.microsoft.com/office/drawing/2014/main" id="{10999793-F941-4CC9-8FB5-D3B11356B073}"/>
                </a:ext>
              </a:extLst>
            </p:cNvPr>
            <p:cNvSpPr/>
            <p:nvPr/>
          </p:nvSpPr>
          <p:spPr>
            <a:xfrm>
              <a:off x="204580" y="2613011"/>
              <a:ext cx="1718058" cy="1718058"/>
            </a:xfrm>
            <a:custGeom>
              <a:avLst/>
              <a:gdLst/>
              <a:ahLst/>
              <a:cxnLst/>
              <a:rect l="0" t="0" r="0" b="0"/>
              <a:pathLst>
                <a:path w="2047875" h="2047875">
                  <a:moveTo>
                    <a:pt x="2045494" y="1026319"/>
                  </a:moveTo>
                  <a:cubicBezTo>
                    <a:pt x="2045494" y="1589194"/>
                    <a:pt x="1589194" y="2045494"/>
                    <a:pt x="1026319" y="2045494"/>
                  </a:cubicBezTo>
                  <a:cubicBezTo>
                    <a:pt x="463444" y="2045494"/>
                    <a:pt x="7144" y="1589194"/>
                    <a:pt x="7144" y="1026319"/>
                  </a:cubicBezTo>
                  <a:cubicBezTo>
                    <a:pt x="7144" y="463444"/>
                    <a:pt x="463444" y="7144"/>
                    <a:pt x="1026319" y="7144"/>
                  </a:cubicBezTo>
                  <a:cubicBezTo>
                    <a:pt x="1589194" y="7144"/>
                    <a:pt x="2045494" y="463444"/>
                    <a:pt x="2045494" y="1026319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uter Circle - G3">
              <a:extLst>
                <a:ext uri="{FF2B5EF4-FFF2-40B4-BE49-F238E27FC236}">
                  <a16:creationId xmlns:a16="http://schemas.microsoft.com/office/drawing/2014/main" id="{4E7328CD-7177-4A83-802C-625DB9630714}"/>
                </a:ext>
              </a:extLst>
            </p:cNvPr>
            <p:cNvSpPr/>
            <p:nvPr/>
          </p:nvSpPr>
          <p:spPr>
            <a:xfrm>
              <a:off x="204580" y="2613011"/>
              <a:ext cx="1718058" cy="1718058"/>
            </a:xfrm>
            <a:custGeom>
              <a:avLst/>
              <a:gdLst/>
              <a:ahLst/>
              <a:cxnLst/>
              <a:rect l="0" t="0" r="0" b="0"/>
              <a:pathLst>
                <a:path w="2047875" h="2047875">
                  <a:moveTo>
                    <a:pt x="2046446" y="1026319"/>
                  </a:moveTo>
                  <a:cubicBezTo>
                    <a:pt x="2046446" y="1589246"/>
                    <a:pt x="1590199" y="2045494"/>
                    <a:pt x="1027271" y="2045494"/>
                  </a:cubicBezTo>
                  <a:cubicBezTo>
                    <a:pt x="464344" y="2045494"/>
                    <a:pt x="7144" y="1590199"/>
                    <a:pt x="7144" y="1026319"/>
                  </a:cubicBezTo>
                  <a:cubicBezTo>
                    <a:pt x="7144" y="462439"/>
                    <a:pt x="463391" y="7144"/>
                    <a:pt x="1026319" y="7144"/>
                  </a:cubicBezTo>
                  <a:cubicBezTo>
                    <a:pt x="1589246" y="7144"/>
                    <a:pt x="2046446" y="463391"/>
                    <a:pt x="2046446" y="1026319"/>
                  </a:cubicBezTo>
                  <a:close/>
                  <a:moveTo>
                    <a:pt x="1026319" y="34766"/>
                  </a:moveTo>
                  <a:cubicBezTo>
                    <a:pt x="478631" y="34766"/>
                    <a:pt x="34766" y="478631"/>
                    <a:pt x="34766" y="1026319"/>
                  </a:cubicBezTo>
                  <a:cubicBezTo>
                    <a:pt x="34766" y="1574006"/>
                    <a:pt x="478631" y="2018824"/>
                    <a:pt x="1026319" y="2018824"/>
                  </a:cubicBezTo>
                  <a:cubicBezTo>
                    <a:pt x="1574006" y="2018824"/>
                    <a:pt x="2018824" y="1574959"/>
                    <a:pt x="2018824" y="1026319"/>
                  </a:cubicBezTo>
                  <a:cubicBezTo>
                    <a:pt x="2018824" y="477679"/>
                    <a:pt x="1574959" y="34766"/>
                    <a:pt x="1026319" y="347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D0101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op Circle - G2">
              <a:extLst>
                <a:ext uri="{FF2B5EF4-FFF2-40B4-BE49-F238E27FC236}">
                  <a16:creationId xmlns:a16="http://schemas.microsoft.com/office/drawing/2014/main" id="{FED8ED93-8997-44A3-810A-01F20C20762B}"/>
                </a:ext>
              </a:extLst>
            </p:cNvPr>
            <p:cNvSpPr/>
            <p:nvPr/>
          </p:nvSpPr>
          <p:spPr>
            <a:xfrm>
              <a:off x="344423" y="2752854"/>
              <a:ext cx="1438374" cy="1438374"/>
            </a:xfrm>
            <a:custGeom>
              <a:avLst/>
              <a:gdLst/>
              <a:ahLst/>
              <a:cxnLst/>
              <a:rect l="0" t="0" r="0" b="0"/>
              <a:pathLst>
                <a:path w="1714500" h="1714500">
                  <a:moveTo>
                    <a:pt x="1712119" y="859631"/>
                  </a:moveTo>
                  <a:cubicBezTo>
                    <a:pt x="1712119" y="1330447"/>
                    <a:pt x="1330447" y="1712119"/>
                    <a:pt x="859631" y="1712119"/>
                  </a:cubicBezTo>
                  <a:cubicBezTo>
                    <a:pt x="388815" y="1712119"/>
                    <a:pt x="7144" y="1330447"/>
                    <a:pt x="7144" y="859631"/>
                  </a:cubicBezTo>
                  <a:cubicBezTo>
                    <a:pt x="7144" y="388815"/>
                    <a:pt x="388815" y="7144"/>
                    <a:pt x="859631" y="7144"/>
                  </a:cubicBezTo>
                  <a:cubicBezTo>
                    <a:pt x="1330447" y="7144"/>
                    <a:pt x="1712119" y="388815"/>
                    <a:pt x="1712119" y="859631"/>
                  </a:cubicBezTo>
                  <a:close/>
                </a:path>
              </a:pathLst>
            </a:custGeom>
            <a:solidFill>
              <a:srgbClr val="A50000">
                <a:alpha val="49804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op Circle - G1">
              <a:extLst>
                <a:ext uri="{FF2B5EF4-FFF2-40B4-BE49-F238E27FC236}">
                  <a16:creationId xmlns:a16="http://schemas.microsoft.com/office/drawing/2014/main" id="{7AFCD444-8941-4DF8-A8ED-7B3E264295E3}"/>
                </a:ext>
              </a:extLst>
            </p:cNvPr>
            <p:cNvSpPr/>
            <p:nvPr/>
          </p:nvSpPr>
          <p:spPr>
            <a:xfrm>
              <a:off x="372248" y="2780679"/>
              <a:ext cx="1374447" cy="1374447"/>
            </a:xfrm>
            <a:custGeom>
              <a:avLst/>
              <a:gdLst/>
              <a:ahLst/>
              <a:cxnLst/>
              <a:rect l="0" t="0" r="0" b="0"/>
              <a:pathLst>
                <a:path w="1638300" h="1638300">
                  <a:moveTo>
                    <a:pt x="1639831" y="823572"/>
                  </a:moveTo>
                  <a:cubicBezTo>
                    <a:pt x="1639831" y="1274379"/>
                    <a:pt x="1274379" y="1639831"/>
                    <a:pt x="823572" y="1639831"/>
                  </a:cubicBezTo>
                  <a:cubicBezTo>
                    <a:pt x="372764" y="1639831"/>
                    <a:pt x="7313" y="1274379"/>
                    <a:pt x="7313" y="823572"/>
                  </a:cubicBezTo>
                  <a:cubicBezTo>
                    <a:pt x="7313" y="372764"/>
                    <a:pt x="372764" y="7313"/>
                    <a:pt x="823572" y="7313"/>
                  </a:cubicBezTo>
                  <a:cubicBezTo>
                    <a:pt x="1274379" y="7313"/>
                    <a:pt x="1639831" y="372764"/>
                    <a:pt x="1639831" y="82357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A4AF"/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637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Graphic 65">
            <a:extLst>
              <a:ext uri="{FF2B5EF4-FFF2-40B4-BE49-F238E27FC236}">
                <a16:creationId xmlns:a16="http://schemas.microsoft.com/office/drawing/2014/main" id="{75E9AB6A-52A8-42C2-9A56-855C400D3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18301" y="508032"/>
            <a:ext cx="397796" cy="190632"/>
          </a:xfrm>
          <a:prstGeom prst="rect">
            <a:avLst/>
          </a:prstGeom>
        </p:spPr>
      </p:pic>
      <p:sp>
        <p:nvSpPr>
          <p:cNvPr id="11" name="TextBox 66">
            <a:extLst>
              <a:ext uri="{FF2B5EF4-FFF2-40B4-BE49-F238E27FC236}">
                <a16:creationId xmlns:a16="http://schemas.microsoft.com/office/drawing/2014/main" id="{EDC38368-FA52-4628-A69A-A211064DD812}"/>
              </a:ext>
            </a:extLst>
          </p:cNvPr>
          <p:cNvSpPr txBox="1"/>
          <p:nvPr/>
        </p:nvSpPr>
        <p:spPr>
          <a:xfrm>
            <a:off x="7877816" y="679482"/>
            <a:ext cx="6738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CRM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165B8D7-A791-46E0-9393-104F9AF99E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785" y="0"/>
            <a:ext cx="30267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46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D58E77-A9C9-4345-9EB6-4BB90B1A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Fantasy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0C8572-021A-47F1-A94A-46EF430B25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Nytt i år at man kan velge sin favorittklubb også fra OBOS-ligaen</a:t>
            </a:r>
          </a:p>
          <a:p>
            <a:pPr lvl="1"/>
            <a:r>
              <a:rPr lang="nb-NO" dirty="0"/>
              <a:t>De med samtykke kommer inn i CRM (Lime)</a:t>
            </a:r>
          </a:p>
          <a:p>
            <a:r>
              <a:rPr lang="nb-NO" dirty="0"/>
              <a:t>På sikt er det ønskelig å få tilgang til felles pålogging som man har med nettsidene.</a:t>
            </a:r>
          </a:p>
        </p:txBody>
      </p:sp>
      <p:grpSp>
        <p:nvGrpSpPr>
          <p:cNvPr id="4" name="Group 128">
            <a:extLst>
              <a:ext uri="{FF2B5EF4-FFF2-40B4-BE49-F238E27FC236}">
                <a16:creationId xmlns:a16="http://schemas.microsoft.com/office/drawing/2014/main" id="{006D063F-28AB-4609-94E1-C726F9C98521}"/>
              </a:ext>
            </a:extLst>
          </p:cNvPr>
          <p:cNvGrpSpPr/>
          <p:nvPr/>
        </p:nvGrpSpPr>
        <p:grpSpPr>
          <a:xfrm>
            <a:off x="7404039" y="123478"/>
            <a:ext cx="1293990" cy="1293990"/>
            <a:chOff x="6246216" y="1436961"/>
            <a:chExt cx="1293990" cy="1293990"/>
          </a:xfrm>
        </p:grpSpPr>
        <p:grpSp>
          <p:nvGrpSpPr>
            <p:cNvPr id="5" name="Circle 01">
              <a:extLst>
                <a:ext uri="{FF2B5EF4-FFF2-40B4-BE49-F238E27FC236}">
                  <a16:creationId xmlns:a16="http://schemas.microsoft.com/office/drawing/2014/main" id="{1D1838D9-8C01-4EC7-80AD-0E0F91002BE1}"/>
                </a:ext>
              </a:extLst>
            </p:cNvPr>
            <p:cNvGrpSpPr/>
            <p:nvPr/>
          </p:nvGrpSpPr>
          <p:grpSpPr>
            <a:xfrm>
              <a:off x="6246216" y="1436961"/>
              <a:ext cx="1293990" cy="1293990"/>
              <a:chOff x="3452811" y="1452562"/>
              <a:chExt cx="2238375" cy="2238375"/>
            </a:xfrm>
          </p:grpSpPr>
          <p:pic>
            <p:nvPicPr>
              <p:cNvPr id="9" name="Shadow">
                <a:extLst>
                  <a:ext uri="{FF2B5EF4-FFF2-40B4-BE49-F238E27FC236}">
                    <a16:creationId xmlns:a16="http://schemas.microsoft.com/office/drawing/2014/main" id="{2159557A-6CB2-4791-9D77-60225F2DE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452811" y="1452562"/>
                <a:ext cx="2238375" cy="2238375"/>
              </a:xfrm>
              <a:prstGeom prst="rect">
                <a:avLst/>
              </a:prstGeom>
            </p:spPr>
          </p:pic>
          <p:sp>
            <p:nvSpPr>
              <p:cNvPr id="10" name="Middle Circle - G4">
                <a:extLst>
                  <a:ext uri="{FF2B5EF4-FFF2-40B4-BE49-F238E27FC236}">
                    <a16:creationId xmlns:a16="http://schemas.microsoft.com/office/drawing/2014/main" id="{B3B071DD-FA05-402D-9F2D-90169EC78CA3}"/>
                  </a:ext>
                </a:extLst>
              </p:cNvPr>
              <p:cNvSpPr/>
              <p:nvPr/>
            </p:nvSpPr>
            <p:spPr>
              <a:xfrm>
                <a:off x="3591812" y="1591562"/>
                <a:ext cx="1960376" cy="1960376"/>
              </a:xfrm>
              <a:custGeom>
                <a:avLst/>
                <a:gdLst/>
                <a:ahLst/>
                <a:cxnLst/>
                <a:rect l="0" t="0" r="0" b="0"/>
                <a:pathLst>
                  <a:path w="2047875" h="2047875">
                    <a:moveTo>
                      <a:pt x="2045494" y="1026319"/>
                    </a:moveTo>
                    <a:cubicBezTo>
                      <a:pt x="2045494" y="1589194"/>
                      <a:pt x="1589194" y="2045494"/>
                      <a:pt x="1026319" y="2045494"/>
                    </a:cubicBezTo>
                    <a:cubicBezTo>
                      <a:pt x="463444" y="2045494"/>
                      <a:pt x="7144" y="1589194"/>
                      <a:pt x="7144" y="1026319"/>
                    </a:cubicBezTo>
                    <a:cubicBezTo>
                      <a:pt x="7144" y="463444"/>
                      <a:pt x="463444" y="7144"/>
                      <a:pt x="1026319" y="7144"/>
                    </a:cubicBezTo>
                    <a:cubicBezTo>
                      <a:pt x="1589194" y="7144"/>
                      <a:pt x="2045494" y="463444"/>
                      <a:pt x="2045494" y="1026319"/>
                    </a:cubicBezTo>
                    <a:close/>
                  </a:path>
                </a:pathLst>
              </a:custGeom>
              <a:solidFill>
                <a:srgbClr val="4CAE16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Outer Circle - G3">
                <a:extLst>
                  <a:ext uri="{FF2B5EF4-FFF2-40B4-BE49-F238E27FC236}">
                    <a16:creationId xmlns:a16="http://schemas.microsoft.com/office/drawing/2014/main" id="{BA5ED28B-0578-4A55-BFD7-F7D7650F0481}"/>
                  </a:ext>
                </a:extLst>
              </p:cNvPr>
              <p:cNvSpPr/>
              <p:nvPr/>
            </p:nvSpPr>
            <p:spPr>
              <a:xfrm>
                <a:off x="3591812" y="1591562"/>
                <a:ext cx="1960376" cy="1960376"/>
              </a:xfrm>
              <a:custGeom>
                <a:avLst/>
                <a:gdLst/>
                <a:ahLst/>
                <a:cxnLst/>
                <a:rect l="0" t="0" r="0" b="0"/>
                <a:pathLst>
                  <a:path w="2047875" h="2047875">
                    <a:moveTo>
                      <a:pt x="2046446" y="1026319"/>
                    </a:moveTo>
                    <a:cubicBezTo>
                      <a:pt x="2046446" y="1589246"/>
                      <a:pt x="1590199" y="2045494"/>
                      <a:pt x="1027271" y="2045494"/>
                    </a:cubicBezTo>
                    <a:cubicBezTo>
                      <a:pt x="464344" y="2045494"/>
                      <a:pt x="7144" y="1590199"/>
                      <a:pt x="7144" y="1026319"/>
                    </a:cubicBezTo>
                    <a:cubicBezTo>
                      <a:pt x="7144" y="462439"/>
                      <a:pt x="463391" y="7144"/>
                      <a:pt x="1026319" y="7144"/>
                    </a:cubicBezTo>
                    <a:cubicBezTo>
                      <a:pt x="1589246" y="7144"/>
                      <a:pt x="2046446" y="463391"/>
                      <a:pt x="2046446" y="1026319"/>
                    </a:cubicBezTo>
                    <a:close/>
                    <a:moveTo>
                      <a:pt x="1026319" y="34766"/>
                    </a:moveTo>
                    <a:cubicBezTo>
                      <a:pt x="478631" y="34766"/>
                      <a:pt x="34766" y="478631"/>
                      <a:pt x="34766" y="1026319"/>
                    </a:cubicBezTo>
                    <a:cubicBezTo>
                      <a:pt x="34766" y="1574006"/>
                      <a:pt x="478631" y="2018824"/>
                      <a:pt x="1026319" y="2018824"/>
                    </a:cubicBezTo>
                    <a:cubicBezTo>
                      <a:pt x="1574006" y="2018824"/>
                      <a:pt x="2018824" y="1574959"/>
                      <a:pt x="2018824" y="1026319"/>
                    </a:cubicBezTo>
                    <a:cubicBezTo>
                      <a:pt x="2018824" y="477679"/>
                      <a:pt x="1574959" y="34766"/>
                      <a:pt x="1026319" y="347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183707">
                      <a:alpha val="90000"/>
                    </a:srgbClr>
                  </a:gs>
                  <a:gs pos="100000">
                    <a:srgbClr val="A3EB5B">
                      <a:alpha val="49804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op Circle - G2">
                <a:extLst>
                  <a:ext uri="{FF2B5EF4-FFF2-40B4-BE49-F238E27FC236}">
                    <a16:creationId xmlns:a16="http://schemas.microsoft.com/office/drawing/2014/main" id="{27CBF08C-CDB0-4925-80C5-BE3DBC51AEBC}"/>
                  </a:ext>
                </a:extLst>
              </p:cNvPr>
              <p:cNvSpPr/>
              <p:nvPr/>
            </p:nvSpPr>
            <p:spPr>
              <a:xfrm>
                <a:off x="3751378" y="1751128"/>
                <a:ext cx="1641245" cy="1641245"/>
              </a:xfrm>
              <a:custGeom>
                <a:avLst/>
                <a:gdLst/>
                <a:ahLst/>
                <a:cxnLst/>
                <a:rect l="0" t="0" r="0" b="0"/>
                <a:pathLst>
                  <a:path w="1714500" h="1714500">
                    <a:moveTo>
                      <a:pt x="1712119" y="859631"/>
                    </a:moveTo>
                    <a:cubicBezTo>
                      <a:pt x="1712119" y="1330447"/>
                      <a:pt x="1330447" y="1712119"/>
                      <a:pt x="859631" y="1712119"/>
                    </a:cubicBezTo>
                    <a:cubicBezTo>
                      <a:pt x="388815" y="1712119"/>
                      <a:pt x="7144" y="1330447"/>
                      <a:pt x="7144" y="859631"/>
                    </a:cubicBezTo>
                    <a:cubicBezTo>
                      <a:pt x="7144" y="388815"/>
                      <a:pt x="388815" y="7144"/>
                      <a:pt x="859631" y="7144"/>
                    </a:cubicBezTo>
                    <a:cubicBezTo>
                      <a:pt x="1330447" y="7144"/>
                      <a:pt x="1712119" y="388815"/>
                      <a:pt x="1712119" y="859631"/>
                    </a:cubicBezTo>
                    <a:close/>
                  </a:path>
                </a:pathLst>
              </a:custGeom>
              <a:solidFill>
                <a:srgbClr val="87E52C">
                  <a:alpha val="50196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op Circle - G1">
                <a:extLst>
                  <a:ext uri="{FF2B5EF4-FFF2-40B4-BE49-F238E27FC236}">
                    <a16:creationId xmlns:a16="http://schemas.microsoft.com/office/drawing/2014/main" id="{775904E2-92ED-4A04-8035-27B3C7CD4C8C}"/>
                  </a:ext>
                </a:extLst>
              </p:cNvPr>
              <p:cNvSpPr/>
              <p:nvPr/>
            </p:nvSpPr>
            <p:spPr>
              <a:xfrm>
                <a:off x="3783129" y="1782879"/>
                <a:ext cx="1568301" cy="1568301"/>
              </a:xfrm>
              <a:custGeom>
                <a:avLst/>
                <a:gdLst/>
                <a:ahLst/>
                <a:cxnLst/>
                <a:rect l="0" t="0" r="0" b="0"/>
                <a:pathLst>
                  <a:path w="1638300" h="1638300">
                    <a:moveTo>
                      <a:pt x="1639831" y="823572"/>
                    </a:moveTo>
                    <a:cubicBezTo>
                      <a:pt x="1639831" y="1274379"/>
                      <a:pt x="1274379" y="1639831"/>
                      <a:pt x="823572" y="1639831"/>
                    </a:cubicBezTo>
                    <a:cubicBezTo>
                      <a:pt x="372764" y="1639831"/>
                      <a:pt x="7313" y="1274379"/>
                      <a:pt x="7313" y="823572"/>
                    </a:cubicBezTo>
                    <a:cubicBezTo>
                      <a:pt x="7313" y="372764"/>
                      <a:pt x="372764" y="7313"/>
                      <a:pt x="823572" y="7313"/>
                    </a:cubicBezTo>
                    <a:cubicBezTo>
                      <a:pt x="1274379" y="7313"/>
                      <a:pt x="1639831" y="372764"/>
                      <a:pt x="1639831" y="82357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FA4AF"/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63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17">
              <a:extLst>
                <a:ext uri="{FF2B5EF4-FFF2-40B4-BE49-F238E27FC236}">
                  <a16:creationId xmlns:a16="http://schemas.microsoft.com/office/drawing/2014/main" id="{3C725865-6DC7-4F5F-B201-FABC95C4F965}"/>
                </a:ext>
              </a:extLst>
            </p:cNvPr>
            <p:cNvGrpSpPr/>
            <p:nvPr/>
          </p:nvGrpSpPr>
          <p:grpSpPr>
            <a:xfrm>
              <a:off x="6512211" y="1791224"/>
              <a:ext cx="762000" cy="585465"/>
              <a:chOff x="6501748" y="1762945"/>
              <a:chExt cx="762000" cy="585465"/>
            </a:xfrm>
          </p:grpSpPr>
          <p:sp>
            <p:nvSpPr>
              <p:cNvPr id="7" name="TextBox 75">
                <a:extLst>
                  <a:ext uri="{FF2B5EF4-FFF2-40B4-BE49-F238E27FC236}">
                    <a16:creationId xmlns:a16="http://schemas.microsoft.com/office/drawing/2014/main" id="{911892A4-3674-47FC-B589-A754226775F8}"/>
                  </a:ext>
                </a:extLst>
              </p:cNvPr>
              <p:cNvSpPr txBox="1"/>
              <p:nvPr/>
            </p:nvSpPr>
            <p:spPr>
              <a:xfrm>
                <a:off x="6501748" y="2132966"/>
                <a:ext cx="762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Fantasy</a:t>
                </a:r>
              </a:p>
            </p:txBody>
          </p:sp>
          <p:pic>
            <p:nvPicPr>
              <p:cNvPr id="8" name="Picture 116" descr="A close up of a sign&#10;&#10;Description generated with high confidence">
                <a:extLst>
                  <a:ext uri="{FF2B5EF4-FFF2-40B4-BE49-F238E27FC236}">
                    <a16:creationId xmlns:a16="http://schemas.microsoft.com/office/drawing/2014/main" id="{28F46D18-04B2-4929-852B-7EAFF5056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4640" y="1762945"/>
                <a:ext cx="457200" cy="457200"/>
              </a:xfrm>
              <a:prstGeom prst="rect">
                <a:avLst/>
              </a:prstGeom>
            </p:spPr>
          </p:pic>
        </p:grpSp>
      </p:grpSp>
      <p:pic>
        <p:nvPicPr>
          <p:cNvPr id="14" name="Bilde 13">
            <a:extLst>
              <a:ext uri="{FF2B5EF4-FFF2-40B4-BE49-F238E27FC236}">
                <a16:creationId xmlns:a16="http://schemas.microsoft.com/office/drawing/2014/main" id="{0A416E76-00C6-4CE8-866F-8DB9B017D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2571750"/>
            <a:ext cx="5476915" cy="225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56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5FACB3-2E17-485C-8875-25D610D8E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Billettsystemer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459B17-5646-49A1-A10E-BA839DBDFC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Mange forskjellige</a:t>
            </a:r>
          </a:p>
          <a:p>
            <a:r>
              <a:rPr lang="nb-NO" dirty="0"/>
              <a:t>Ansvaret ligger hos leverandøren når det gjelder sletting og utlisting</a:t>
            </a:r>
          </a:p>
          <a:p>
            <a:r>
              <a:rPr lang="nb-NO" dirty="0"/>
              <a:t>Klubbene må opprette databehandleravtaler med sine billettleverandører</a:t>
            </a:r>
          </a:p>
          <a:p>
            <a:r>
              <a:rPr lang="nb-NO" dirty="0"/>
              <a:t>Prosjekt med felles billettsystem skal utredes i år</a:t>
            </a:r>
          </a:p>
        </p:txBody>
      </p:sp>
      <p:grpSp>
        <p:nvGrpSpPr>
          <p:cNvPr id="4" name="Circle 03">
            <a:extLst>
              <a:ext uri="{FF2B5EF4-FFF2-40B4-BE49-F238E27FC236}">
                <a16:creationId xmlns:a16="http://schemas.microsoft.com/office/drawing/2014/main" id="{37E1B911-48F4-4369-AA5C-0733C01D0CD6}"/>
              </a:ext>
            </a:extLst>
          </p:cNvPr>
          <p:cNvGrpSpPr/>
          <p:nvPr/>
        </p:nvGrpSpPr>
        <p:grpSpPr>
          <a:xfrm>
            <a:off x="7587125" y="210936"/>
            <a:ext cx="1264195" cy="1264195"/>
            <a:chOff x="114300" y="2522731"/>
            <a:chExt cx="1898618" cy="1898618"/>
          </a:xfrm>
        </p:grpSpPr>
        <p:pic>
          <p:nvPicPr>
            <p:cNvPr id="5" name="Shadow">
              <a:extLst>
                <a:ext uri="{FF2B5EF4-FFF2-40B4-BE49-F238E27FC236}">
                  <a16:creationId xmlns:a16="http://schemas.microsoft.com/office/drawing/2014/main" id="{B161E2A9-7659-4224-B53A-7D5E871CC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300" y="2522731"/>
              <a:ext cx="1898618" cy="1898618"/>
            </a:xfrm>
            <a:prstGeom prst="rect">
              <a:avLst/>
            </a:prstGeom>
          </p:spPr>
        </p:pic>
        <p:sp>
          <p:nvSpPr>
            <p:cNvPr id="6" name="Middle Circle - G4">
              <a:extLst>
                <a:ext uri="{FF2B5EF4-FFF2-40B4-BE49-F238E27FC236}">
                  <a16:creationId xmlns:a16="http://schemas.microsoft.com/office/drawing/2014/main" id="{9580E709-641C-4804-932F-B19D9AA4894C}"/>
                </a:ext>
              </a:extLst>
            </p:cNvPr>
            <p:cNvSpPr/>
            <p:nvPr/>
          </p:nvSpPr>
          <p:spPr>
            <a:xfrm>
              <a:off x="204580" y="2613011"/>
              <a:ext cx="1718058" cy="1718058"/>
            </a:xfrm>
            <a:custGeom>
              <a:avLst/>
              <a:gdLst/>
              <a:ahLst/>
              <a:cxnLst/>
              <a:rect l="0" t="0" r="0" b="0"/>
              <a:pathLst>
                <a:path w="2047875" h="2047875">
                  <a:moveTo>
                    <a:pt x="2045494" y="1026319"/>
                  </a:moveTo>
                  <a:cubicBezTo>
                    <a:pt x="2045494" y="1589194"/>
                    <a:pt x="1589194" y="2045494"/>
                    <a:pt x="1026319" y="2045494"/>
                  </a:cubicBezTo>
                  <a:cubicBezTo>
                    <a:pt x="463444" y="2045494"/>
                    <a:pt x="7144" y="1589194"/>
                    <a:pt x="7144" y="1026319"/>
                  </a:cubicBezTo>
                  <a:cubicBezTo>
                    <a:pt x="7144" y="463444"/>
                    <a:pt x="463444" y="7144"/>
                    <a:pt x="1026319" y="7144"/>
                  </a:cubicBezTo>
                  <a:cubicBezTo>
                    <a:pt x="1589194" y="7144"/>
                    <a:pt x="2045494" y="463444"/>
                    <a:pt x="2045494" y="1026319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uter Circle - G3">
              <a:extLst>
                <a:ext uri="{FF2B5EF4-FFF2-40B4-BE49-F238E27FC236}">
                  <a16:creationId xmlns:a16="http://schemas.microsoft.com/office/drawing/2014/main" id="{19F62378-68A1-4FCB-9BEC-1988551D4762}"/>
                </a:ext>
              </a:extLst>
            </p:cNvPr>
            <p:cNvSpPr/>
            <p:nvPr/>
          </p:nvSpPr>
          <p:spPr>
            <a:xfrm>
              <a:off x="204580" y="2613011"/>
              <a:ext cx="1718058" cy="1718058"/>
            </a:xfrm>
            <a:custGeom>
              <a:avLst/>
              <a:gdLst/>
              <a:ahLst/>
              <a:cxnLst/>
              <a:rect l="0" t="0" r="0" b="0"/>
              <a:pathLst>
                <a:path w="2047875" h="2047875">
                  <a:moveTo>
                    <a:pt x="2046446" y="1026319"/>
                  </a:moveTo>
                  <a:cubicBezTo>
                    <a:pt x="2046446" y="1589246"/>
                    <a:pt x="1590199" y="2045494"/>
                    <a:pt x="1027271" y="2045494"/>
                  </a:cubicBezTo>
                  <a:cubicBezTo>
                    <a:pt x="464344" y="2045494"/>
                    <a:pt x="7144" y="1590199"/>
                    <a:pt x="7144" y="1026319"/>
                  </a:cubicBezTo>
                  <a:cubicBezTo>
                    <a:pt x="7144" y="462439"/>
                    <a:pt x="463391" y="7144"/>
                    <a:pt x="1026319" y="7144"/>
                  </a:cubicBezTo>
                  <a:cubicBezTo>
                    <a:pt x="1589246" y="7144"/>
                    <a:pt x="2046446" y="463391"/>
                    <a:pt x="2046446" y="1026319"/>
                  </a:cubicBezTo>
                  <a:close/>
                  <a:moveTo>
                    <a:pt x="1026319" y="34766"/>
                  </a:moveTo>
                  <a:cubicBezTo>
                    <a:pt x="478631" y="34766"/>
                    <a:pt x="34766" y="478631"/>
                    <a:pt x="34766" y="1026319"/>
                  </a:cubicBezTo>
                  <a:cubicBezTo>
                    <a:pt x="34766" y="1574006"/>
                    <a:pt x="478631" y="2018824"/>
                    <a:pt x="1026319" y="2018824"/>
                  </a:cubicBezTo>
                  <a:cubicBezTo>
                    <a:pt x="1574006" y="2018824"/>
                    <a:pt x="2018824" y="1574959"/>
                    <a:pt x="2018824" y="1026319"/>
                  </a:cubicBezTo>
                  <a:cubicBezTo>
                    <a:pt x="2018824" y="477679"/>
                    <a:pt x="1574959" y="34766"/>
                    <a:pt x="1026319" y="347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D0101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op Circle - G2">
              <a:extLst>
                <a:ext uri="{FF2B5EF4-FFF2-40B4-BE49-F238E27FC236}">
                  <a16:creationId xmlns:a16="http://schemas.microsoft.com/office/drawing/2014/main" id="{D919288A-E235-4357-99D4-5841629E62BC}"/>
                </a:ext>
              </a:extLst>
            </p:cNvPr>
            <p:cNvSpPr/>
            <p:nvPr/>
          </p:nvSpPr>
          <p:spPr>
            <a:xfrm>
              <a:off x="344423" y="2752854"/>
              <a:ext cx="1438374" cy="1438374"/>
            </a:xfrm>
            <a:custGeom>
              <a:avLst/>
              <a:gdLst/>
              <a:ahLst/>
              <a:cxnLst/>
              <a:rect l="0" t="0" r="0" b="0"/>
              <a:pathLst>
                <a:path w="1714500" h="1714500">
                  <a:moveTo>
                    <a:pt x="1712119" y="859631"/>
                  </a:moveTo>
                  <a:cubicBezTo>
                    <a:pt x="1712119" y="1330447"/>
                    <a:pt x="1330447" y="1712119"/>
                    <a:pt x="859631" y="1712119"/>
                  </a:cubicBezTo>
                  <a:cubicBezTo>
                    <a:pt x="388815" y="1712119"/>
                    <a:pt x="7144" y="1330447"/>
                    <a:pt x="7144" y="859631"/>
                  </a:cubicBezTo>
                  <a:cubicBezTo>
                    <a:pt x="7144" y="388815"/>
                    <a:pt x="388815" y="7144"/>
                    <a:pt x="859631" y="7144"/>
                  </a:cubicBezTo>
                  <a:cubicBezTo>
                    <a:pt x="1330447" y="7144"/>
                    <a:pt x="1712119" y="388815"/>
                    <a:pt x="1712119" y="859631"/>
                  </a:cubicBezTo>
                  <a:close/>
                </a:path>
              </a:pathLst>
            </a:custGeom>
            <a:solidFill>
              <a:srgbClr val="A50000">
                <a:alpha val="49804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op Circle - G1">
              <a:extLst>
                <a:ext uri="{FF2B5EF4-FFF2-40B4-BE49-F238E27FC236}">
                  <a16:creationId xmlns:a16="http://schemas.microsoft.com/office/drawing/2014/main" id="{6C01E16F-3F58-4D22-874F-0E6452B1E7CF}"/>
                </a:ext>
              </a:extLst>
            </p:cNvPr>
            <p:cNvSpPr/>
            <p:nvPr/>
          </p:nvSpPr>
          <p:spPr>
            <a:xfrm>
              <a:off x="372248" y="2780679"/>
              <a:ext cx="1374447" cy="1374447"/>
            </a:xfrm>
            <a:custGeom>
              <a:avLst/>
              <a:gdLst/>
              <a:ahLst/>
              <a:cxnLst/>
              <a:rect l="0" t="0" r="0" b="0"/>
              <a:pathLst>
                <a:path w="1638300" h="1638300">
                  <a:moveTo>
                    <a:pt x="1639831" y="823572"/>
                  </a:moveTo>
                  <a:cubicBezTo>
                    <a:pt x="1639831" y="1274379"/>
                    <a:pt x="1274379" y="1639831"/>
                    <a:pt x="823572" y="1639831"/>
                  </a:cubicBezTo>
                  <a:cubicBezTo>
                    <a:pt x="372764" y="1639831"/>
                    <a:pt x="7313" y="1274379"/>
                    <a:pt x="7313" y="823572"/>
                  </a:cubicBezTo>
                  <a:cubicBezTo>
                    <a:pt x="7313" y="372764"/>
                    <a:pt x="372764" y="7313"/>
                    <a:pt x="823572" y="7313"/>
                  </a:cubicBezTo>
                  <a:cubicBezTo>
                    <a:pt x="1274379" y="7313"/>
                    <a:pt x="1639831" y="372764"/>
                    <a:pt x="1639831" y="82357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A4AF"/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637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18" descr="Relatert bilde">
            <a:extLst>
              <a:ext uri="{FF2B5EF4-FFF2-40B4-BE49-F238E27FC236}">
                <a16:creationId xmlns:a16="http://schemas.microsoft.com/office/drawing/2014/main" id="{3D1A4A89-1C46-467A-B1AF-5E2726876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9502"/>
            <a:ext cx="973005" cy="980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25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909C6F-0CBB-46BB-B2F5-9BCAEE8E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Databehandleravtaler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CCBB857-63CA-44F7-9FB8-AA70F5671D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7" y="1310880"/>
            <a:ext cx="5445423" cy="3132533"/>
          </a:xfrm>
        </p:spPr>
        <p:txBody>
          <a:bodyPr/>
          <a:lstStyle/>
          <a:p>
            <a:r>
              <a:rPr lang="nb-NO" dirty="0"/>
              <a:t>Forholdet mellom en </a:t>
            </a:r>
            <a:r>
              <a:rPr lang="nb-NO" b="1" i="1" dirty="0"/>
              <a:t>behandlingsansvarlig</a:t>
            </a:r>
            <a:r>
              <a:rPr lang="nb-NO" i="1" dirty="0"/>
              <a:t> </a:t>
            </a:r>
            <a:r>
              <a:rPr lang="nb-NO" dirty="0"/>
              <a:t>virksomhet og </a:t>
            </a:r>
            <a:r>
              <a:rPr lang="nb-NO" b="1" dirty="0"/>
              <a:t>databehandleren</a:t>
            </a:r>
            <a:r>
              <a:rPr lang="nb-NO" dirty="0"/>
              <a:t> skal være regulert i en </a:t>
            </a:r>
            <a:r>
              <a:rPr lang="nb-NO" i="1" dirty="0"/>
              <a:t>databehandleravtale</a:t>
            </a:r>
            <a:r>
              <a:rPr lang="nb-NO" dirty="0"/>
              <a:t>.</a:t>
            </a:r>
          </a:p>
          <a:p>
            <a:r>
              <a:rPr lang="nb-NO" b="1" dirty="0"/>
              <a:t>En databehandleravtale er</a:t>
            </a:r>
            <a:r>
              <a:rPr lang="nb-NO" dirty="0"/>
              <a:t>: En avtale mellom databehandler og behandlingsansvarlig om hvordan personopplysninger skal behandles.</a:t>
            </a:r>
          </a:p>
          <a:p>
            <a:r>
              <a:rPr lang="nb-NO" dirty="0"/>
              <a:t>Disse bør oppbevares sammen med systembeskrivelser – </a:t>
            </a:r>
            <a:r>
              <a:rPr lang="nb-NO" dirty="0" err="1"/>
              <a:t>Draftit</a:t>
            </a:r>
            <a:r>
              <a:rPr lang="nb-NO" dirty="0"/>
              <a:t> anbefales.</a:t>
            </a:r>
          </a:p>
          <a:p>
            <a:r>
              <a:rPr lang="nb-NO" dirty="0"/>
              <a:t>NTF har tatt frem </a:t>
            </a:r>
            <a:r>
              <a:rPr lang="nb-NO" b="1" dirty="0"/>
              <a:t>mal på databehandleravtale </a:t>
            </a:r>
            <a:r>
              <a:rPr lang="nb-NO" dirty="0"/>
              <a:t>dere kan få ved henvendelse</a:t>
            </a:r>
          </a:p>
          <a:p>
            <a:r>
              <a:rPr lang="nb-NO" b="1" dirty="0"/>
              <a:t>Ligadeltakerkontrakten</a:t>
            </a:r>
            <a:r>
              <a:rPr lang="nb-NO" dirty="0"/>
              <a:t> – regulering av forholdet mellom NTF og klubb</a:t>
            </a:r>
          </a:p>
        </p:txBody>
      </p:sp>
      <p:pic>
        <p:nvPicPr>
          <p:cNvPr id="2050" name="Picture 2" descr="Deferred Prosecution Agreement in the District of Columbia">
            <a:extLst>
              <a:ext uri="{FF2B5EF4-FFF2-40B4-BE49-F238E27FC236}">
                <a16:creationId xmlns:a16="http://schemas.microsoft.com/office/drawing/2014/main" id="{D7C167FC-2AFC-4DFB-94D4-369A945E5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24102"/>
            <a:ext cx="2839244" cy="28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12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EAB07A0-56BA-4B55-9D9A-9BD03811D6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1351296"/>
            <a:ext cx="6048672" cy="2876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10:00 - 10:20 - Velkommen og info</a:t>
            </a:r>
          </a:p>
          <a:p>
            <a:pPr marL="0" indent="0">
              <a:buNone/>
            </a:pPr>
            <a:r>
              <a:rPr lang="nb-NO" dirty="0"/>
              <a:t>10:20 - 11:30 - Grunnleggende om GDPR</a:t>
            </a:r>
          </a:p>
          <a:p>
            <a:pPr marL="0" indent="0">
              <a:buNone/>
            </a:pPr>
            <a:r>
              <a:rPr lang="nb-NO" dirty="0"/>
              <a:t>11:30 - 12:00 - </a:t>
            </a:r>
            <a:r>
              <a:rPr lang="nb-NO" dirty="0" err="1"/>
              <a:t>Lunch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12:00 - 13:15 - Hva skal du tenke på når du skal implementere GDPR?</a:t>
            </a:r>
          </a:p>
          <a:p>
            <a:pPr marL="0" indent="0">
              <a:buNone/>
            </a:pPr>
            <a:r>
              <a:rPr lang="nb-NO" dirty="0"/>
              <a:t>13:15 - 13:30 - Kaffe</a:t>
            </a:r>
          </a:p>
          <a:p>
            <a:pPr marL="0" indent="0">
              <a:buNone/>
            </a:pPr>
            <a:r>
              <a:rPr lang="nb-NO" dirty="0"/>
              <a:t>13:30 - 14:00 - Fellessystemer og info fra NTF</a:t>
            </a:r>
          </a:p>
          <a:p>
            <a:pPr marL="0" indent="0">
              <a:buNone/>
            </a:pPr>
            <a:r>
              <a:rPr lang="nb-NO" dirty="0"/>
              <a:t>14:00 - 14:30 - Presentasjon av </a:t>
            </a:r>
            <a:r>
              <a:rPr lang="nb-NO" dirty="0" err="1"/>
              <a:t>Draftit</a:t>
            </a:r>
            <a:r>
              <a:rPr lang="nb-NO" dirty="0"/>
              <a:t> </a:t>
            </a: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AC0056A0-6CC6-4DD5-8EDB-B31FD366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546D8A79-CF85-49D9-A669-D8F448745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84168" y="195486"/>
            <a:ext cx="2802185" cy="1868123"/>
          </a:xfrm>
        </p:spPr>
      </p:pic>
    </p:spTree>
    <p:extLst>
      <p:ext uri="{BB962C8B-B14F-4D97-AF65-F5344CB8AC3E}">
        <p14:creationId xmlns:p14="http://schemas.microsoft.com/office/powerpoint/2010/main" val="158870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B9D2F4-4231-45E9-9BB2-69C20AB2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E-kurs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1FA763-94C5-46C8-AC13-9DBBCE924B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7" y="1310880"/>
            <a:ext cx="3357191" cy="3132533"/>
          </a:xfrm>
        </p:spPr>
        <p:txBody>
          <a:bodyPr/>
          <a:lstStyle/>
          <a:p>
            <a:r>
              <a:rPr lang="nb-NO" dirty="0"/>
              <a:t>E-Learning gir deg og dine kolleger tilgang til komplette nettkurs for personvern med </a:t>
            </a:r>
            <a:r>
              <a:rPr lang="nb-NO" b="1" dirty="0"/>
              <a:t>pedagogisk</a:t>
            </a:r>
            <a:r>
              <a:rPr lang="nb-NO" dirty="0"/>
              <a:t> </a:t>
            </a:r>
            <a:r>
              <a:rPr lang="nb-NO" b="1" dirty="0"/>
              <a:t>innhold</a:t>
            </a:r>
            <a:r>
              <a:rPr lang="nb-NO" dirty="0"/>
              <a:t> og </a:t>
            </a:r>
            <a:r>
              <a:rPr lang="nb-NO" b="1" dirty="0"/>
              <a:t>tester</a:t>
            </a:r>
            <a:r>
              <a:rPr lang="nb-NO" dirty="0"/>
              <a:t>. </a:t>
            </a:r>
          </a:p>
          <a:p>
            <a:endParaRPr lang="nb-NO" dirty="0"/>
          </a:p>
          <a:p>
            <a:r>
              <a:rPr lang="nb-NO" dirty="0"/>
              <a:t>Produktet fungerer like godt på data som på mobil og nettbrett</a:t>
            </a:r>
            <a:br>
              <a:rPr lang="nb-NO" dirty="0"/>
            </a:br>
            <a:endParaRPr lang="nb-NO" dirty="0"/>
          </a:p>
          <a:p>
            <a:r>
              <a:rPr lang="nb-NO" dirty="0"/>
              <a:t>NTF har kjøpt dette fra </a:t>
            </a:r>
            <a:r>
              <a:rPr lang="nb-NO" dirty="0" err="1"/>
              <a:t>Draftit</a:t>
            </a:r>
            <a:r>
              <a:rPr lang="nb-NO" dirty="0"/>
              <a:t> og ønsker at alle i klubbene skal gjennomføre kurset.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E994DEA-F594-44AC-ADD7-2674EDB96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310880"/>
            <a:ext cx="4473856" cy="222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97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eresultat for tips">
            <a:extLst>
              <a:ext uri="{FF2B5EF4-FFF2-40B4-BE49-F238E27FC236}">
                <a16:creationId xmlns:a16="http://schemas.microsoft.com/office/drawing/2014/main" id="{82234BEA-A30A-46FC-95F2-42BD84067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63726"/>
            <a:ext cx="4762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39F2EC5-21F3-4DFF-B82D-40DB139BB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Tips til klubbene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83BBC5C-5EBF-4987-9BED-F3C054876E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7" y="1310880"/>
            <a:ext cx="8008937" cy="3709142"/>
          </a:xfrm>
        </p:spPr>
        <p:txBody>
          <a:bodyPr>
            <a:normAutofit/>
          </a:bodyPr>
          <a:lstStyle/>
          <a:p>
            <a:r>
              <a:rPr lang="nb-NO" dirty="0"/>
              <a:t>NTF tar hånd om de fellessystemene som er etablert samt generelle vilkår og personvern</a:t>
            </a:r>
          </a:p>
          <a:p>
            <a:endParaRPr lang="nb-NO" dirty="0"/>
          </a:p>
          <a:p>
            <a:r>
              <a:rPr lang="nb-NO" dirty="0"/>
              <a:t>Klubbenes øvrige systemer må </a:t>
            </a:r>
            <a:r>
              <a:rPr lang="nb-NO" dirty="0" err="1"/>
              <a:t>gåes</a:t>
            </a:r>
            <a:r>
              <a:rPr lang="nb-NO" dirty="0"/>
              <a:t> igjennom – blant andre:</a:t>
            </a:r>
          </a:p>
          <a:p>
            <a:pPr lvl="1"/>
            <a:r>
              <a:rPr lang="nb-NO" dirty="0"/>
              <a:t>Medlemsdatabaser</a:t>
            </a:r>
          </a:p>
          <a:p>
            <a:pPr lvl="1"/>
            <a:r>
              <a:rPr lang="nb-NO" dirty="0"/>
              <a:t>Fotballskoler</a:t>
            </a:r>
          </a:p>
          <a:p>
            <a:pPr lvl="1"/>
            <a:r>
              <a:rPr lang="nb-NO" dirty="0"/>
              <a:t>Egne apper eller løsninger</a:t>
            </a:r>
          </a:p>
          <a:p>
            <a:pPr lvl="1"/>
            <a:r>
              <a:rPr lang="nb-NO" dirty="0"/>
              <a:t>Webshopper</a:t>
            </a:r>
          </a:p>
          <a:p>
            <a:pPr lvl="1"/>
            <a:r>
              <a:rPr lang="nb-NO" dirty="0"/>
              <a:t>Interne databaser</a:t>
            </a:r>
          </a:p>
          <a:p>
            <a:pPr lvl="1"/>
            <a:r>
              <a:rPr lang="nb-NO" dirty="0"/>
              <a:t>Interne regneark</a:t>
            </a:r>
          </a:p>
          <a:p>
            <a:pPr lvl="1"/>
            <a:r>
              <a:rPr lang="nb-NO" dirty="0"/>
              <a:t>Intern sikkerhet og bearbeiding av kundedata</a:t>
            </a:r>
          </a:p>
          <a:p>
            <a:pPr lvl="1"/>
            <a:r>
              <a:rPr lang="nb-NO" dirty="0"/>
              <a:t>Databehandleravtaler med alle aktører</a:t>
            </a:r>
          </a:p>
          <a:p>
            <a:pPr lvl="1"/>
            <a:r>
              <a:rPr lang="nb-NO" dirty="0"/>
              <a:t>Oppbevaring av HR dokumenter</a:t>
            </a:r>
          </a:p>
          <a:p>
            <a:pPr lvl="1"/>
            <a:r>
              <a:rPr lang="nb-NO" dirty="0"/>
              <a:t>Billettsystemer</a:t>
            </a:r>
          </a:p>
          <a:p>
            <a:pPr lvl="1"/>
            <a:r>
              <a:rPr lang="nb-NO" dirty="0"/>
              <a:t>Lokale Wifi-installasjoner</a:t>
            </a:r>
          </a:p>
          <a:p>
            <a:r>
              <a:rPr lang="nb-NO" dirty="0"/>
              <a:t>GDPR må opp på styrenivå i hver klubb!</a:t>
            </a:r>
          </a:p>
        </p:txBody>
      </p:sp>
    </p:spTree>
    <p:extLst>
      <p:ext uri="{BB962C8B-B14F-4D97-AF65-F5344CB8AC3E}">
        <p14:creationId xmlns:p14="http://schemas.microsoft.com/office/powerpoint/2010/main" val="1545654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CCCC30-0596-4F4F-9D51-80B9B2929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May </a:t>
            </a:r>
            <a:r>
              <a:rPr lang="nb-NO" dirty="0" err="1"/>
              <a:t>the</a:t>
            </a:r>
            <a:r>
              <a:rPr lang="nb-NO" dirty="0"/>
              <a:t> GDPR be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!</a:t>
            </a:r>
            <a:br>
              <a:rPr lang="nb-NO" dirty="0"/>
            </a:br>
            <a:br>
              <a:rPr lang="nb-NO" dirty="0"/>
            </a:br>
            <a:r>
              <a:rPr lang="nb-NO" dirty="0"/>
              <a:t>Thomas Torjusen</a:t>
            </a:r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D5A7ADBF-2DCD-4C4E-BE6F-1261DD7861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7183" r="71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960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00CD75B7-05E4-40FC-B671-66E768227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482"/>
          <a:stretch/>
        </p:blipFill>
        <p:spPr>
          <a:xfrm>
            <a:off x="3917805" y="843558"/>
            <a:ext cx="5226195" cy="3744416"/>
          </a:xfr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A3DD8B7-C449-48C2-9E36-3AD7825574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en </a:t>
            </a:r>
            <a:r>
              <a:rPr lang="nb-NO" sz="1600" b="1" dirty="0"/>
              <a:t>frivillig</a:t>
            </a:r>
            <a:r>
              <a:rPr lang="nb-NO" sz="1600" dirty="0"/>
              <a:t>, </a:t>
            </a:r>
            <a:r>
              <a:rPr lang="nb-NO" sz="1600" b="1" dirty="0"/>
              <a:t>uttrykkelig</a:t>
            </a:r>
            <a:r>
              <a:rPr lang="nb-NO" sz="1600" dirty="0"/>
              <a:t> og </a:t>
            </a:r>
            <a:r>
              <a:rPr lang="nb-NO" sz="1600" b="1" dirty="0"/>
              <a:t>informert</a:t>
            </a:r>
            <a:r>
              <a:rPr lang="nb-NO" sz="1600" dirty="0"/>
              <a:t> erklæring fra den registrerte om at han eller hun godtar behandling av opplysninger om seg selv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C7FF9963-A57C-4A14-9CA1-8CAFE5AD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Samtykke:</a:t>
            </a:r>
          </a:p>
        </p:txBody>
      </p:sp>
    </p:spTree>
    <p:extLst>
      <p:ext uri="{BB962C8B-B14F-4D97-AF65-F5344CB8AC3E}">
        <p14:creationId xmlns:p14="http://schemas.microsoft.com/office/powerpoint/2010/main" val="366274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E1234F7-073A-4E64-BE96-E2CF670DC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9622"/>
            <a:ext cx="7048552" cy="2938484"/>
          </a:xfrm>
          <a:prstGeom prst="rect">
            <a:avLst/>
          </a:prstGeo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DF37A86D-7241-41FE-944E-352AB4CB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Konsekvensene på samtykke</a:t>
            </a:r>
          </a:p>
        </p:txBody>
      </p:sp>
    </p:spTree>
    <p:extLst>
      <p:ext uri="{BB962C8B-B14F-4D97-AF65-F5344CB8AC3E}">
        <p14:creationId xmlns:p14="http://schemas.microsoft.com/office/powerpoint/2010/main" val="2904352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0F796F-8A34-40D0-B9BA-3B761B80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267494"/>
            <a:ext cx="8007350" cy="631720"/>
          </a:xfrm>
        </p:spPr>
        <p:txBody>
          <a:bodyPr>
            <a:noAutofit/>
          </a:bodyPr>
          <a:lstStyle/>
          <a:p>
            <a:r>
              <a:rPr lang="nb-NO" sz="2000" dirty="0"/>
              <a:t>Alle kanaler Kan benyttes for å hente samtykke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523C184-7263-4DA7-A06F-9852500B7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843558"/>
            <a:ext cx="4644191" cy="407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3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8C08831-0919-4FEA-A6DC-CC59D3A6A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har NTF gjort og hva skjer frem mot mai 2018?</a:t>
            </a:r>
          </a:p>
        </p:txBody>
      </p:sp>
    </p:spTree>
    <p:extLst>
      <p:ext uri="{BB962C8B-B14F-4D97-AF65-F5344CB8AC3E}">
        <p14:creationId xmlns:p14="http://schemas.microsoft.com/office/powerpoint/2010/main" val="159822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D64EE3F-9B04-43D0-A28E-51BD7708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GDPR-ansvarlig pr klubb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7FAFB28-6670-47C7-8B98-71B1708F5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86" y="1200151"/>
            <a:ext cx="5702489" cy="385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59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Circle 03">
            <a:extLst>
              <a:ext uri="{FF2B5EF4-FFF2-40B4-BE49-F238E27FC236}">
                <a16:creationId xmlns:a16="http://schemas.microsoft.com/office/drawing/2014/main" id="{9D4D35AC-F5F9-4097-9C8F-6F7008368F87}"/>
              </a:ext>
            </a:extLst>
          </p:cNvPr>
          <p:cNvGrpSpPr/>
          <p:nvPr/>
        </p:nvGrpSpPr>
        <p:grpSpPr>
          <a:xfrm>
            <a:off x="6455526" y="581268"/>
            <a:ext cx="1264195" cy="1264195"/>
            <a:chOff x="114300" y="2522731"/>
            <a:chExt cx="1898618" cy="1898618"/>
          </a:xfrm>
        </p:grpSpPr>
        <p:pic>
          <p:nvPicPr>
            <p:cNvPr id="88" name="Shadow">
              <a:extLst>
                <a:ext uri="{FF2B5EF4-FFF2-40B4-BE49-F238E27FC236}">
                  <a16:creationId xmlns:a16="http://schemas.microsoft.com/office/drawing/2014/main" id="{60558003-8B2C-4C58-BC9B-9E654A236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300" y="2522731"/>
              <a:ext cx="1898618" cy="1898618"/>
            </a:xfrm>
            <a:prstGeom prst="rect">
              <a:avLst/>
            </a:prstGeom>
          </p:spPr>
        </p:pic>
        <p:sp>
          <p:nvSpPr>
            <p:cNvPr id="89" name="Middle Circle - G4">
              <a:extLst>
                <a:ext uri="{FF2B5EF4-FFF2-40B4-BE49-F238E27FC236}">
                  <a16:creationId xmlns:a16="http://schemas.microsoft.com/office/drawing/2014/main" id="{96459652-F2A9-4041-B86A-CE062D5D879B}"/>
                </a:ext>
              </a:extLst>
            </p:cNvPr>
            <p:cNvSpPr/>
            <p:nvPr/>
          </p:nvSpPr>
          <p:spPr>
            <a:xfrm>
              <a:off x="204580" y="2613011"/>
              <a:ext cx="1718058" cy="1718058"/>
            </a:xfrm>
            <a:custGeom>
              <a:avLst/>
              <a:gdLst/>
              <a:ahLst/>
              <a:cxnLst/>
              <a:rect l="0" t="0" r="0" b="0"/>
              <a:pathLst>
                <a:path w="2047875" h="2047875">
                  <a:moveTo>
                    <a:pt x="2045494" y="1026319"/>
                  </a:moveTo>
                  <a:cubicBezTo>
                    <a:pt x="2045494" y="1589194"/>
                    <a:pt x="1589194" y="2045494"/>
                    <a:pt x="1026319" y="2045494"/>
                  </a:cubicBezTo>
                  <a:cubicBezTo>
                    <a:pt x="463444" y="2045494"/>
                    <a:pt x="7144" y="1589194"/>
                    <a:pt x="7144" y="1026319"/>
                  </a:cubicBezTo>
                  <a:cubicBezTo>
                    <a:pt x="7144" y="463444"/>
                    <a:pt x="463444" y="7144"/>
                    <a:pt x="1026319" y="7144"/>
                  </a:cubicBezTo>
                  <a:cubicBezTo>
                    <a:pt x="1589194" y="7144"/>
                    <a:pt x="2045494" y="463444"/>
                    <a:pt x="2045494" y="1026319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Outer Circle - G3">
              <a:extLst>
                <a:ext uri="{FF2B5EF4-FFF2-40B4-BE49-F238E27FC236}">
                  <a16:creationId xmlns:a16="http://schemas.microsoft.com/office/drawing/2014/main" id="{99E1BB86-6E7D-4F3B-86BF-F271FD863C96}"/>
                </a:ext>
              </a:extLst>
            </p:cNvPr>
            <p:cNvSpPr/>
            <p:nvPr/>
          </p:nvSpPr>
          <p:spPr>
            <a:xfrm>
              <a:off x="204580" y="2613011"/>
              <a:ext cx="1718058" cy="1718058"/>
            </a:xfrm>
            <a:custGeom>
              <a:avLst/>
              <a:gdLst/>
              <a:ahLst/>
              <a:cxnLst/>
              <a:rect l="0" t="0" r="0" b="0"/>
              <a:pathLst>
                <a:path w="2047875" h="2047875">
                  <a:moveTo>
                    <a:pt x="2046446" y="1026319"/>
                  </a:moveTo>
                  <a:cubicBezTo>
                    <a:pt x="2046446" y="1589246"/>
                    <a:pt x="1590199" y="2045494"/>
                    <a:pt x="1027271" y="2045494"/>
                  </a:cubicBezTo>
                  <a:cubicBezTo>
                    <a:pt x="464344" y="2045494"/>
                    <a:pt x="7144" y="1590199"/>
                    <a:pt x="7144" y="1026319"/>
                  </a:cubicBezTo>
                  <a:cubicBezTo>
                    <a:pt x="7144" y="462439"/>
                    <a:pt x="463391" y="7144"/>
                    <a:pt x="1026319" y="7144"/>
                  </a:cubicBezTo>
                  <a:cubicBezTo>
                    <a:pt x="1589246" y="7144"/>
                    <a:pt x="2046446" y="463391"/>
                    <a:pt x="2046446" y="1026319"/>
                  </a:cubicBezTo>
                  <a:close/>
                  <a:moveTo>
                    <a:pt x="1026319" y="34766"/>
                  </a:moveTo>
                  <a:cubicBezTo>
                    <a:pt x="478631" y="34766"/>
                    <a:pt x="34766" y="478631"/>
                    <a:pt x="34766" y="1026319"/>
                  </a:cubicBezTo>
                  <a:cubicBezTo>
                    <a:pt x="34766" y="1574006"/>
                    <a:pt x="478631" y="2018824"/>
                    <a:pt x="1026319" y="2018824"/>
                  </a:cubicBezTo>
                  <a:cubicBezTo>
                    <a:pt x="1574006" y="2018824"/>
                    <a:pt x="2018824" y="1574959"/>
                    <a:pt x="2018824" y="1026319"/>
                  </a:cubicBezTo>
                  <a:cubicBezTo>
                    <a:pt x="2018824" y="477679"/>
                    <a:pt x="1574959" y="34766"/>
                    <a:pt x="1026319" y="347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D0101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Top Circle - G2">
              <a:extLst>
                <a:ext uri="{FF2B5EF4-FFF2-40B4-BE49-F238E27FC236}">
                  <a16:creationId xmlns:a16="http://schemas.microsoft.com/office/drawing/2014/main" id="{59392D6A-6231-4242-8941-31E92F3A396C}"/>
                </a:ext>
              </a:extLst>
            </p:cNvPr>
            <p:cNvSpPr/>
            <p:nvPr/>
          </p:nvSpPr>
          <p:spPr>
            <a:xfrm>
              <a:off x="344423" y="2752854"/>
              <a:ext cx="1438374" cy="1438374"/>
            </a:xfrm>
            <a:custGeom>
              <a:avLst/>
              <a:gdLst/>
              <a:ahLst/>
              <a:cxnLst/>
              <a:rect l="0" t="0" r="0" b="0"/>
              <a:pathLst>
                <a:path w="1714500" h="1714500">
                  <a:moveTo>
                    <a:pt x="1712119" y="859631"/>
                  </a:moveTo>
                  <a:cubicBezTo>
                    <a:pt x="1712119" y="1330447"/>
                    <a:pt x="1330447" y="1712119"/>
                    <a:pt x="859631" y="1712119"/>
                  </a:cubicBezTo>
                  <a:cubicBezTo>
                    <a:pt x="388815" y="1712119"/>
                    <a:pt x="7144" y="1330447"/>
                    <a:pt x="7144" y="859631"/>
                  </a:cubicBezTo>
                  <a:cubicBezTo>
                    <a:pt x="7144" y="388815"/>
                    <a:pt x="388815" y="7144"/>
                    <a:pt x="859631" y="7144"/>
                  </a:cubicBezTo>
                  <a:cubicBezTo>
                    <a:pt x="1330447" y="7144"/>
                    <a:pt x="1712119" y="388815"/>
                    <a:pt x="1712119" y="859631"/>
                  </a:cubicBezTo>
                  <a:close/>
                </a:path>
              </a:pathLst>
            </a:custGeom>
            <a:solidFill>
              <a:srgbClr val="A50000">
                <a:alpha val="49804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Top Circle - G1">
              <a:extLst>
                <a:ext uri="{FF2B5EF4-FFF2-40B4-BE49-F238E27FC236}">
                  <a16:creationId xmlns:a16="http://schemas.microsoft.com/office/drawing/2014/main" id="{4BD75157-B95A-4B16-AC63-14F42CE779FB}"/>
                </a:ext>
              </a:extLst>
            </p:cNvPr>
            <p:cNvSpPr/>
            <p:nvPr/>
          </p:nvSpPr>
          <p:spPr>
            <a:xfrm>
              <a:off x="372248" y="2780679"/>
              <a:ext cx="1374447" cy="1374447"/>
            </a:xfrm>
            <a:custGeom>
              <a:avLst/>
              <a:gdLst/>
              <a:ahLst/>
              <a:cxnLst/>
              <a:rect l="0" t="0" r="0" b="0"/>
              <a:pathLst>
                <a:path w="1638300" h="1638300">
                  <a:moveTo>
                    <a:pt x="1639831" y="823572"/>
                  </a:moveTo>
                  <a:cubicBezTo>
                    <a:pt x="1639831" y="1274379"/>
                    <a:pt x="1274379" y="1639831"/>
                    <a:pt x="823572" y="1639831"/>
                  </a:cubicBezTo>
                  <a:cubicBezTo>
                    <a:pt x="372764" y="1639831"/>
                    <a:pt x="7313" y="1274379"/>
                    <a:pt x="7313" y="823572"/>
                  </a:cubicBezTo>
                  <a:cubicBezTo>
                    <a:pt x="7313" y="372764"/>
                    <a:pt x="372764" y="7313"/>
                    <a:pt x="823572" y="7313"/>
                  </a:cubicBezTo>
                  <a:cubicBezTo>
                    <a:pt x="1274379" y="7313"/>
                    <a:pt x="1639831" y="372764"/>
                    <a:pt x="1639831" y="82357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A4AF"/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637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9D75D041-4572-4212-AB27-D820830A1408}"/>
              </a:ext>
            </a:extLst>
          </p:cNvPr>
          <p:cNvSpPr/>
          <p:nvPr/>
        </p:nvSpPr>
        <p:spPr>
          <a:xfrm rot="10800000" flipV="1">
            <a:off x="1520767" y="3040215"/>
            <a:ext cx="1048241" cy="484568"/>
          </a:xfrm>
          <a:custGeom>
            <a:avLst/>
            <a:gdLst>
              <a:gd name="connsiteX0" fmla="*/ 0 w 5202079"/>
              <a:gd name="connsiteY0" fmla="*/ 0 h 425291"/>
              <a:gd name="connsiteX1" fmla="*/ 372428 w 5202079"/>
              <a:gd name="connsiteY1" fmla="*/ 372428 h 425291"/>
              <a:gd name="connsiteX2" fmla="*/ 493395 w 5202079"/>
              <a:gd name="connsiteY2" fmla="*/ 422910 h 425291"/>
              <a:gd name="connsiteX3" fmla="*/ 5202079 w 5202079"/>
              <a:gd name="connsiteY3" fmla="*/ 425291 h 425291"/>
              <a:gd name="connsiteX0" fmla="*/ 0 w 4173379"/>
              <a:gd name="connsiteY0" fmla="*/ 0 h 430513"/>
              <a:gd name="connsiteX1" fmla="*/ 372428 w 4173379"/>
              <a:gd name="connsiteY1" fmla="*/ 372428 h 430513"/>
              <a:gd name="connsiteX2" fmla="*/ 493395 w 4173379"/>
              <a:gd name="connsiteY2" fmla="*/ 422910 h 430513"/>
              <a:gd name="connsiteX3" fmla="*/ 4173379 w 4173379"/>
              <a:gd name="connsiteY3" fmla="*/ 430513 h 430513"/>
              <a:gd name="connsiteX0" fmla="*/ 0 w 3716179"/>
              <a:gd name="connsiteY0" fmla="*/ 0 h 425291"/>
              <a:gd name="connsiteX1" fmla="*/ 372428 w 3716179"/>
              <a:gd name="connsiteY1" fmla="*/ 372428 h 425291"/>
              <a:gd name="connsiteX2" fmla="*/ 493395 w 3716179"/>
              <a:gd name="connsiteY2" fmla="*/ 422910 h 425291"/>
              <a:gd name="connsiteX3" fmla="*/ 3716179 w 3716179"/>
              <a:gd name="connsiteY3" fmla="*/ 425291 h 425291"/>
              <a:gd name="connsiteX0" fmla="*/ 0 w 2458879"/>
              <a:gd name="connsiteY0" fmla="*/ 0 h 425291"/>
              <a:gd name="connsiteX1" fmla="*/ 372428 w 2458879"/>
              <a:gd name="connsiteY1" fmla="*/ 372428 h 425291"/>
              <a:gd name="connsiteX2" fmla="*/ 493395 w 2458879"/>
              <a:gd name="connsiteY2" fmla="*/ 422910 h 425291"/>
              <a:gd name="connsiteX3" fmla="*/ 2458879 w 2458879"/>
              <a:gd name="connsiteY3" fmla="*/ 425291 h 425291"/>
              <a:gd name="connsiteX0" fmla="*/ 0 w 1231709"/>
              <a:gd name="connsiteY0" fmla="*/ 0 h 422910"/>
              <a:gd name="connsiteX1" fmla="*/ 372428 w 1231709"/>
              <a:gd name="connsiteY1" fmla="*/ 372428 h 422910"/>
              <a:gd name="connsiteX2" fmla="*/ 493395 w 1231709"/>
              <a:gd name="connsiteY2" fmla="*/ 422910 h 422910"/>
              <a:gd name="connsiteX3" fmla="*/ 1231709 w 1231709"/>
              <a:gd name="connsiteY3" fmla="*/ 421135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1709" h="422910">
                <a:moveTo>
                  <a:pt x="0" y="0"/>
                </a:moveTo>
                <a:lnTo>
                  <a:pt x="372428" y="372428"/>
                </a:lnTo>
                <a:cubicBezTo>
                  <a:pt x="404813" y="404813"/>
                  <a:pt x="448628" y="422910"/>
                  <a:pt x="493395" y="422910"/>
                </a:cubicBezTo>
                <a:lnTo>
                  <a:pt x="1231709" y="421135"/>
                </a:lnTo>
              </a:path>
            </a:pathLst>
          </a:custGeom>
          <a:noFill/>
          <a:ln w="21431" cap="rnd">
            <a:solidFill>
              <a:schemeClr val="tx2">
                <a:lumMod val="50000"/>
                <a:lumOff val="50000"/>
              </a:schemeClr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93" name="Circle 01">
            <a:extLst>
              <a:ext uri="{FF2B5EF4-FFF2-40B4-BE49-F238E27FC236}">
                <a16:creationId xmlns:a16="http://schemas.microsoft.com/office/drawing/2014/main" id="{338AF514-8FE8-4D0F-8C98-CC06FFD10F6D}"/>
              </a:ext>
            </a:extLst>
          </p:cNvPr>
          <p:cNvGrpSpPr/>
          <p:nvPr/>
        </p:nvGrpSpPr>
        <p:grpSpPr>
          <a:xfrm>
            <a:off x="1782043" y="2128142"/>
            <a:ext cx="1293990" cy="1293990"/>
            <a:chOff x="3452811" y="1452562"/>
            <a:chExt cx="2238375" cy="2238375"/>
          </a:xfrm>
        </p:grpSpPr>
        <p:pic>
          <p:nvPicPr>
            <p:cNvPr id="94" name="Shadow">
              <a:extLst>
                <a:ext uri="{FF2B5EF4-FFF2-40B4-BE49-F238E27FC236}">
                  <a16:creationId xmlns:a16="http://schemas.microsoft.com/office/drawing/2014/main" id="{57159A6C-DD00-4ECC-819D-F4AD2032A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52811" y="1452562"/>
              <a:ext cx="2238375" cy="2238375"/>
            </a:xfrm>
            <a:prstGeom prst="rect">
              <a:avLst/>
            </a:prstGeom>
          </p:spPr>
        </p:pic>
        <p:sp>
          <p:nvSpPr>
            <p:cNvPr id="95" name="Middle Circle - G4">
              <a:extLst>
                <a:ext uri="{FF2B5EF4-FFF2-40B4-BE49-F238E27FC236}">
                  <a16:creationId xmlns:a16="http://schemas.microsoft.com/office/drawing/2014/main" id="{82E8C648-E47B-4FD4-AD7E-DBE40F858671}"/>
                </a:ext>
              </a:extLst>
            </p:cNvPr>
            <p:cNvSpPr/>
            <p:nvPr/>
          </p:nvSpPr>
          <p:spPr>
            <a:xfrm>
              <a:off x="3591812" y="1591562"/>
              <a:ext cx="1960376" cy="1960376"/>
            </a:xfrm>
            <a:custGeom>
              <a:avLst/>
              <a:gdLst/>
              <a:ahLst/>
              <a:cxnLst/>
              <a:rect l="0" t="0" r="0" b="0"/>
              <a:pathLst>
                <a:path w="2047875" h="2047875">
                  <a:moveTo>
                    <a:pt x="2045494" y="1026319"/>
                  </a:moveTo>
                  <a:cubicBezTo>
                    <a:pt x="2045494" y="1589194"/>
                    <a:pt x="1589194" y="2045494"/>
                    <a:pt x="1026319" y="2045494"/>
                  </a:cubicBezTo>
                  <a:cubicBezTo>
                    <a:pt x="463444" y="2045494"/>
                    <a:pt x="7144" y="1589194"/>
                    <a:pt x="7144" y="1026319"/>
                  </a:cubicBezTo>
                  <a:cubicBezTo>
                    <a:pt x="7144" y="463444"/>
                    <a:pt x="463444" y="7144"/>
                    <a:pt x="1026319" y="7144"/>
                  </a:cubicBezTo>
                  <a:cubicBezTo>
                    <a:pt x="1589194" y="7144"/>
                    <a:pt x="2045494" y="463444"/>
                    <a:pt x="2045494" y="1026319"/>
                  </a:cubicBezTo>
                  <a:close/>
                </a:path>
              </a:pathLst>
            </a:custGeom>
            <a:solidFill>
              <a:srgbClr val="4CAE16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Outer Circle - G3">
              <a:extLst>
                <a:ext uri="{FF2B5EF4-FFF2-40B4-BE49-F238E27FC236}">
                  <a16:creationId xmlns:a16="http://schemas.microsoft.com/office/drawing/2014/main" id="{FF505447-F533-4A95-987D-B60077BC63C2}"/>
                </a:ext>
              </a:extLst>
            </p:cNvPr>
            <p:cNvSpPr/>
            <p:nvPr/>
          </p:nvSpPr>
          <p:spPr>
            <a:xfrm>
              <a:off x="3591812" y="1591562"/>
              <a:ext cx="1960376" cy="1960376"/>
            </a:xfrm>
            <a:custGeom>
              <a:avLst/>
              <a:gdLst/>
              <a:ahLst/>
              <a:cxnLst/>
              <a:rect l="0" t="0" r="0" b="0"/>
              <a:pathLst>
                <a:path w="2047875" h="2047875">
                  <a:moveTo>
                    <a:pt x="2046446" y="1026319"/>
                  </a:moveTo>
                  <a:cubicBezTo>
                    <a:pt x="2046446" y="1589246"/>
                    <a:pt x="1590199" y="2045494"/>
                    <a:pt x="1027271" y="2045494"/>
                  </a:cubicBezTo>
                  <a:cubicBezTo>
                    <a:pt x="464344" y="2045494"/>
                    <a:pt x="7144" y="1590199"/>
                    <a:pt x="7144" y="1026319"/>
                  </a:cubicBezTo>
                  <a:cubicBezTo>
                    <a:pt x="7144" y="462439"/>
                    <a:pt x="463391" y="7144"/>
                    <a:pt x="1026319" y="7144"/>
                  </a:cubicBezTo>
                  <a:cubicBezTo>
                    <a:pt x="1589246" y="7144"/>
                    <a:pt x="2046446" y="463391"/>
                    <a:pt x="2046446" y="1026319"/>
                  </a:cubicBezTo>
                  <a:close/>
                  <a:moveTo>
                    <a:pt x="1026319" y="34766"/>
                  </a:moveTo>
                  <a:cubicBezTo>
                    <a:pt x="478631" y="34766"/>
                    <a:pt x="34766" y="478631"/>
                    <a:pt x="34766" y="1026319"/>
                  </a:cubicBezTo>
                  <a:cubicBezTo>
                    <a:pt x="34766" y="1574006"/>
                    <a:pt x="478631" y="2018824"/>
                    <a:pt x="1026319" y="2018824"/>
                  </a:cubicBezTo>
                  <a:cubicBezTo>
                    <a:pt x="1574006" y="2018824"/>
                    <a:pt x="2018824" y="1574959"/>
                    <a:pt x="2018824" y="1026319"/>
                  </a:cubicBezTo>
                  <a:cubicBezTo>
                    <a:pt x="2018824" y="477679"/>
                    <a:pt x="1574959" y="34766"/>
                    <a:pt x="1026319" y="347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83707">
                    <a:alpha val="90000"/>
                  </a:srgbClr>
                </a:gs>
                <a:gs pos="100000">
                  <a:srgbClr val="A3EB5B">
                    <a:alpha val="49804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op Circle - G2">
              <a:extLst>
                <a:ext uri="{FF2B5EF4-FFF2-40B4-BE49-F238E27FC236}">
                  <a16:creationId xmlns:a16="http://schemas.microsoft.com/office/drawing/2014/main" id="{2DBB8C03-58CC-4968-B5ED-4794C6356AAF}"/>
                </a:ext>
              </a:extLst>
            </p:cNvPr>
            <p:cNvSpPr/>
            <p:nvPr/>
          </p:nvSpPr>
          <p:spPr>
            <a:xfrm>
              <a:off x="3751378" y="1751128"/>
              <a:ext cx="1641245" cy="1641245"/>
            </a:xfrm>
            <a:custGeom>
              <a:avLst/>
              <a:gdLst/>
              <a:ahLst/>
              <a:cxnLst/>
              <a:rect l="0" t="0" r="0" b="0"/>
              <a:pathLst>
                <a:path w="1714500" h="1714500">
                  <a:moveTo>
                    <a:pt x="1712119" y="859631"/>
                  </a:moveTo>
                  <a:cubicBezTo>
                    <a:pt x="1712119" y="1330447"/>
                    <a:pt x="1330447" y="1712119"/>
                    <a:pt x="859631" y="1712119"/>
                  </a:cubicBezTo>
                  <a:cubicBezTo>
                    <a:pt x="388815" y="1712119"/>
                    <a:pt x="7144" y="1330447"/>
                    <a:pt x="7144" y="859631"/>
                  </a:cubicBezTo>
                  <a:cubicBezTo>
                    <a:pt x="7144" y="388815"/>
                    <a:pt x="388815" y="7144"/>
                    <a:pt x="859631" y="7144"/>
                  </a:cubicBezTo>
                  <a:cubicBezTo>
                    <a:pt x="1330447" y="7144"/>
                    <a:pt x="1712119" y="388815"/>
                    <a:pt x="1712119" y="859631"/>
                  </a:cubicBezTo>
                  <a:close/>
                </a:path>
              </a:pathLst>
            </a:custGeom>
            <a:solidFill>
              <a:srgbClr val="87E52C">
                <a:alpha val="50196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Top Circle - G1">
              <a:extLst>
                <a:ext uri="{FF2B5EF4-FFF2-40B4-BE49-F238E27FC236}">
                  <a16:creationId xmlns:a16="http://schemas.microsoft.com/office/drawing/2014/main" id="{F4CEA269-246A-4FE9-8F6C-B895A2AC10B6}"/>
                </a:ext>
              </a:extLst>
            </p:cNvPr>
            <p:cNvSpPr/>
            <p:nvPr/>
          </p:nvSpPr>
          <p:spPr>
            <a:xfrm>
              <a:off x="3783129" y="1782879"/>
              <a:ext cx="1568301" cy="1568301"/>
            </a:xfrm>
            <a:custGeom>
              <a:avLst/>
              <a:gdLst/>
              <a:ahLst/>
              <a:cxnLst/>
              <a:rect l="0" t="0" r="0" b="0"/>
              <a:pathLst>
                <a:path w="1638300" h="1638300">
                  <a:moveTo>
                    <a:pt x="1639831" y="823572"/>
                  </a:moveTo>
                  <a:cubicBezTo>
                    <a:pt x="1639831" y="1274379"/>
                    <a:pt x="1274379" y="1639831"/>
                    <a:pt x="823572" y="1639831"/>
                  </a:cubicBezTo>
                  <a:cubicBezTo>
                    <a:pt x="372764" y="1639831"/>
                    <a:pt x="7313" y="1274379"/>
                    <a:pt x="7313" y="823572"/>
                  </a:cubicBezTo>
                  <a:cubicBezTo>
                    <a:pt x="7313" y="372764"/>
                    <a:pt x="372764" y="7313"/>
                    <a:pt x="823572" y="7313"/>
                  </a:cubicBezTo>
                  <a:cubicBezTo>
                    <a:pt x="1274379" y="7313"/>
                    <a:pt x="1639831" y="372764"/>
                    <a:pt x="1639831" y="82357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A4AF"/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637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AF52DA5-5049-4575-BFC2-739C6B680C72}"/>
              </a:ext>
            </a:extLst>
          </p:cNvPr>
          <p:cNvSpPr/>
          <p:nvPr/>
        </p:nvSpPr>
        <p:spPr>
          <a:xfrm flipV="1">
            <a:off x="1001949" y="1178914"/>
            <a:ext cx="5493130" cy="1873088"/>
          </a:xfrm>
          <a:custGeom>
            <a:avLst/>
            <a:gdLst>
              <a:gd name="connsiteX0" fmla="*/ 0 w 5202079"/>
              <a:gd name="connsiteY0" fmla="*/ 0 h 425291"/>
              <a:gd name="connsiteX1" fmla="*/ 372428 w 5202079"/>
              <a:gd name="connsiteY1" fmla="*/ 372428 h 425291"/>
              <a:gd name="connsiteX2" fmla="*/ 493395 w 5202079"/>
              <a:gd name="connsiteY2" fmla="*/ 422910 h 425291"/>
              <a:gd name="connsiteX3" fmla="*/ 5202079 w 5202079"/>
              <a:gd name="connsiteY3" fmla="*/ 425291 h 425291"/>
              <a:gd name="connsiteX0" fmla="*/ 0 w 4173379"/>
              <a:gd name="connsiteY0" fmla="*/ 0 h 430513"/>
              <a:gd name="connsiteX1" fmla="*/ 372428 w 4173379"/>
              <a:gd name="connsiteY1" fmla="*/ 372428 h 430513"/>
              <a:gd name="connsiteX2" fmla="*/ 493395 w 4173379"/>
              <a:gd name="connsiteY2" fmla="*/ 422910 h 430513"/>
              <a:gd name="connsiteX3" fmla="*/ 4173379 w 4173379"/>
              <a:gd name="connsiteY3" fmla="*/ 430513 h 430513"/>
              <a:gd name="connsiteX0" fmla="*/ 0 w 3716179"/>
              <a:gd name="connsiteY0" fmla="*/ 0 h 425291"/>
              <a:gd name="connsiteX1" fmla="*/ 372428 w 3716179"/>
              <a:gd name="connsiteY1" fmla="*/ 372428 h 425291"/>
              <a:gd name="connsiteX2" fmla="*/ 493395 w 3716179"/>
              <a:gd name="connsiteY2" fmla="*/ 422910 h 425291"/>
              <a:gd name="connsiteX3" fmla="*/ 3716179 w 3716179"/>
              <a:gd name="connsiteY3" fmla="*/ 425291 h 425291"/>
              <a:gd name="connsiteX0" fmla="*/ 0 w 5424329"/>
              <a:gd name="connsiteY0" fmla="*/ 0 h 968388"/>
              <a:gd name="connsiteX1" fmla="*/ 372428 w 5424329"/>
              <a:gd name="connsiteY1" fmla="*/ 372428 h 968388"/>
              <a:gd name="connsiteX2" fmla="*/ 493395 w 5424329"/>
              <a:gd name="connsiteY2" fmla="*/ 422910 h 968388"/>
              <a:gd name="connsiteX3" fmla="*/ 5424329 w 5424329"/>
              <a:gd name="connsiteY3" fmla="*/ 968388 h 968388"/>
              <a:gd name="connsiteX0" fmla="*/ 0 w 5424329"/>
              <a:gd name="connsiteY0" fmla="*/ 0 h 968388"/>
              <a:gd name="connsiteX1" fmla="*/ 372428 w 5424329"/>
              <a:gd name="connsiteY1" fmla="*/ 372428 h 968388"/>
              <a:gd name="connsiteX2" fmla="*/ 525145 w 5424329"/>
              <a:gd name="connsiteY2" fmla="*/ 955563 h 968388"/>
              <a:gd name="connsiteX3" fmla="*/ 5424329 w 5424329"/>
              <a:gd name="connsiteY3" fmla="*/ 968388 h 968388"/>
              <a:gd name="connsiteX0" fmla="*/ 0 w 5424329"/>
              <a:gd name="connsiteY0" fmla="*/ 0 h 968388"/>
              <a:gd name="connsiteX1" fmla="*/ 410528 w 5424329"/>
              <a:gd name="connsiteY1" fmla="*/ 873748 h 968388"/>
              <a:gd name="connsiteX2" fmla="*/ 525145 w 5424329"/>
              <a:gd name="connsiteY2" fmla="*/ 955563 h 968388"/>
              <a:gd name="connsiteX3" fmla="*/ 5424329 w 5424329"/>
              <a:gd name="connsiteY3" fmla="*/ 968388 h 968388"/>
              <a:gd name="connsiteX0" fmla="*/ 0 w 5424329"/>
              <a:gd name="connsiteY0" fmla="*/ 0 h 968388"/>
              <a:gd name="connsiteX1" fmla="*/ 443866 w 5424329"/>
              <a:gd name="connsiteY1" fmla="*/ 916830 h 968388"/>
              <a:gd name="connsiteX2" fmla="*/ 525145 w 5424329"/>
              <a:gd name="connsiteY2" fmla="*/ 955563 h 968388"/>
              <a:gd name="connsiteX3" fmla="*/ 5424329 w 5424329"/>
              <a:gd name="connsiteY3" fmla="*/ 968388 h 968388"/>
              <a:gd name="connsiteX0" fmla="*/ 0 w 5424329"/>
              <a:gd name="connsiteY0" fmla="*/ 0 h 968388"/>
              <a:gd name="connsiteX1" fmla="*/ 455773 w 5424329"/>
              <a:gd name="connsiteY1" fmla="*/ 918788 h 968388"/>
              <a:gd name="connsiteX2" fmla="*/ 525145 w 5424329"/>
              <a:gd name="connsiteY2" fmla="*/ 955563 h 968388"/>
              <a:gd name="connsiteX3" fmla="*/ 5424329 w 5424329"/>
              <a:gd name="connsiteY3" fmla="*/ 968388 h 968388"/>
              <a:gd name="connsiteX0" fmla="*/ 0 w 5424329"/>
              <a:gd name="connsiteY0" fmla="*/ 0 h 968388"/>
              <a:gd name="connsiteX1" fmla="*/ 451010 w 5424329"/>
              <a:gd name="connsiteY1" fmla="*/ 908996 h 968388"/>
              <a:gd name="connsiteX2" fmla="*/ 525145 w 5424329"/>
              <a:gd name="connsiteY2" fmla="*/ 955563 h 968388"/>
              <a:gd name="connsiteX3" fmla="*/ 5424329 w 5424329"/>
              <a:gd name="connsiteY3" fmla="*/ 968388 h 968388"/>
              <a:gd name="connsiteX0" fmla="*/ 0 w 5424329"/>
              <a:gd name="connsiteY0" fmla="*/ 0 h 968388"/>
              <a:gd name="connsiteX1" fmla="*/ 451010 w 5424329"/>
              <a:gd name="connsiteY1" fmla="*/ 908996 h 968388"/>
              <a:gd name="connsiteX2" fmla="*/ 525145 w 5424329"/>
              <a:gd name="connsiteY2" fmla="*/ 955563 h 968388"/>
              <a:gd name="connsiteX3" fmla="*/ 5424329 w 5424329"/>
              <a:gd name="connsiteY3" fmla="*/ 968388 h 968388"/>
              <a:gd name="connsiteX0" fmla="*/ 0 w 5556952"/>
              <a:gd name="connsiteY0" fmla="*/ 0 h 1766764"/>
              <a:gd name="connsiteX1" fmla="*/ 583633 w 5556952"/>
              <a:gd name="connsiteY1" fmla="*/ 1707372 h 1766764"/>
              <a:gd name="connsiteX2" fmla="*/ 657768 w 5556952"/>
              <a:gd name="connsiteY2" fmla="*/ 1753939 h 1766764"/>
              <a:gd name="connsiteX3" fmla="*/ 5556952 w 5556952"/>
              <a:gd name="connsiteY3" fmla="*/ 1766764 h 1766764"/>
              <a:gd name="connsiteX0" fmla="*/ 0 w 5556952"/>
              <a:gd name="connsiteY0" fmla="*/ 0 h 1766764"/>
              <a:gd name="connsiteX1" fmla="*/ 583633 w 5556952"/>
              <a:gd name="connsiteY1" fmla="*/ 1707372 h 1766764"/>
              <a:gd name="connsiteX2" fmla="*/ 874152 w 5556952"/>
              <a:gd name="connsiteY2" fmla="*/ 1753939 h 1766764"/>
              <a:gd name="connsiteX3" fmla="*/ 5556952 w 5556952"/>
              <a:gd name="connsiteY3" fmla="*/ 1766764 h 1766764"/>
              <a:gd name="connsiteX0" fmla="*/ 0 w 5556952"/>
              <a:gd name="connsiteY0" fmla="*/ 0 h 1766764"/>
              <a:gd name="connsiteX1" fmla="*/ 778896 w 5556952"/>
              <a:gd name="connsiteY1" fmla="*/ 1696367 h 1766764"/>
              <a:gd name="connsiteX2" fmla="*/ 874152 w 5556952"/>
              <a:gd name="connsiteY2" fmla="*/ 1753939 h 1766764"/>
              <a:gd name="connsiteX3" fmla="*/ 5556952 w 5556952"/>
              <a:gd name="connsiteY3" fmla="*/ 1766764 h 176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6952" h="1766764">
                <a:moveTo>
                  <a:pt x="0" y="0"/>
                </a:moveTo>
                <a:lnTo>
                  <a:pt x="778896" y="1696367"/>
                </a:lnTo>
                <a:cubicBezTo>
                  <a:pt x="799375" y="1726793"/>
                  <a:pt x="829385" y="1753939"/>
                  <a:pt x="874152" y="1753939"/>
                </a:cubicBezTo>
                <a:lnTo>
                  <a:pt x="5556952" y="1766764"/>
                </a:lnTo>
              </a:path>
            </a:pathLst>
          </a:custGeom>
          <a:noFill/>
          <a:ln w="21431" cap="rnd">
            <a:solidFill>
              <a:schemeClr val="tx2">
                <a:lumMod val="50000"/>
                <a:lumOff val="50000"/>
              </a:schemeClr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81" name="Circle 03">
            <a:extLst>
              <a:ext uri="{FF2B5EF4-FFF2-40B4-BE49-F238E27FC236}">
                <a16:creationId xmlns:a16="http://schemas.microsoft.com/office/drawing/2014/main" id="{7C988269-0C75-4854-8B61-7BAF787FC367}"/>
              </a:ext>
            </a:extLst>
          </p:cNvPr>
          <p:cNvGrpSpPr/>
          <p:nvPr/>
        </p:nvGrpSpPr>
        <p:grpSpPr>
          <a:xfrm>
            <a:off x="182188" y="3082828"/>
            <a:ext cx="1247531" cy="1247531"/>
            <a:chOff x="114300" y="2522731"/>
            <a:chExt cx="1898618" cy="1898618"/>
          </a:xfrm>
        </p:grpSpPr>
        <p:pic>
          <p:nvPicPr>
            <p:cNvPr id="82" name="Shadow">
              <a:extLst>
                <a:ext uri="{FF2B5EF4-FFF2-40B4-BE49-F238E27FC236}">
                  <a16:creationId xmlns:a16="http://schemas.microsoft.com/office/drawing/2014/main" id="{9898EDFA-44A6-4C78-94A3-0C777B715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300" y="2522731"/>
              <a:ext cx="1898618" cy="1898618"/>
            </a:xfrm>
            <a:prstGeom prst="rect">
              <a:avLst/>
            </a:prstGeom>
          </p:spPr>
        </p:pic>
        <p:sp>
          <p:nvSpPr>
            <p:cNvPr id="83" name="Middle Circle - G4">
              <a:extLst>
                <a:ext uri="{FF2B5EF4-FFF2-40B4-BE49-F238E27FC236}">
                  <a16:creationId xmlns:a16="http://schemas.microsoft.com/office/drawing/2014/main" id="{9BC4FC18-E40D-4834-B0B1-AB3ECE66E131}"/>
                </a:ext>
              </a:extLst>
            </p:cNvPr>
            <p:cNvSpPr/>
            <p:nvPr/>
          </p:nvSpPr>
          <p:spPr>
            <a:xfrm>
              <a:off x="204580" y="2613011"/>
              <a:ext cx="1718058" cy="1718058"/>
            </a:xfrm>
            <a:custGeom>
              <a:avLst/>
              <a:gdLst/>
              <a:ahLst/>
              <a:cxnLst/>
              <a:rect l="0" t="0" r="0" b="0"/>
              <a:pathLst>
                <a:path w="2047875" h="2047875">
                  <a:moveTo>
                    <a:pt x="2045494" y="1026319"/>
                  </a:moveTo>
                  <a:cubicBezTo>
                    <a:pt x="2045494" y="1589194"/>
                    <a:pt x="1589194" y="2045494"/>
                    <a:pt x="1026319" y="2045494"/>
                  </a:cubicBezTo>
                  <a:cubicBezTo>
                    <a:pt x="463444" y="2045494"/>
                    <a:pt x="7144" y="1589194"/>
                    <a:pt x="7144" y="1026319"/>
                  </a:cubicBezTo>
                  <a:cubicBezTo>
                    <a:pt x="7144" y="463444"/>
                    <a:pt x="463444" y="7144"/>
                    <a:pt x="1026319" y="7144"/>
                  </a:cubicBezTo>
                  <a:cubicBezTo>
                    <a:pt x="1589194" y="7144"/>
                    <a:pt x="2045494" y="463444"/>
                    <a:pt x="2045494" y="1026319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Outer Circle - G3">
              <a:extLst>
                <a:ext uri="{FF2B5EF4-FFF2-40B4-BE49-F238E27FC236}">
                  <a16:creationId xmlns:a16="http://schemas.microsoft.com/office/drawing/2014/main" id="{661064A1-89AB-4908-BD58-B49193A5044A}"/>
                </a:ext>
              </a:extLst>
            </p:cNvPr>
            <p:cNvSpPr/>
            <p:nvPr/>
          </p:nvSpPr>
          <p:spPr>
            <a:xfrm>
              <a:off x="204580" y="2613011"/>
              <a:ext cx="1718058" cy="1718058"/>
            </a:xfrm>
            <a:custGeom>
              <a:avLst/>
              <a:gdLst/>
              <a:ahLst/>
              <a:cxnLst/>
              <a:rect l="0" t="0" r="0" b="0"/>
              <a:pathLst>
                <a:path w="2047875" h="2047875">
                  <a:moveTo>
                    <a:pt x="2046446" y="1026319"/>
                  </a:moveTo>
                  <a:cubicBezTo>
                    <a:pt x="2046446" y="1589246"/>
                    <a:pt x="1590199" y="2045494"/>
                    <a:pt x="1027271" y="2045494"/>
                  </a:cubicBezTo>
                  <a:cubicBezTo>
                    <a:pt x="464344" y="2045494"/>
                    <a:pt x="7144" y="1590199"/>
                    <a:pt x="7144" y="1026319"/>
                  </a:cubicBezTo>
                  <a:cubicBezTo>
                    <a:pt x="7144" y="462439"/>
                    <a:pt x="463391" y="7144"/>
                    <a:pt x="1026319" y="7144"/>
                  </a:cubicBezTo>
                  <a:cubicBezTo>
                    <a:pt x="1589246" y="7144"/>
                    <a:pt x="2046446" y="463391"/>
                    <a:pt x="2046446" y="1026319"/>
                  </a:cubicBezTo>
                  <a:close/>
                  <a:moveTo>
                    <a:pt x="1026319" y="34766"/>
                  </a:moveTo>
                  <a:cubicBezTo>
                    <a:pt x="478631" y="34766"/>
                    <a:pt x="34766" y="478631"/>
                    <a:pt x="34766" y="1026319"/>
                  </a:cubicBezTo>
                  <a:cubicBezTo>
                    <a:pt x="34766" y="1574006"/>
                    <a:pt x="478631" y="2018824"/>
                    <a:pt x="1026319" y="2018824"/>
                  </a:cubicBezTo>
                  <a:cubicBezTo>
                    <a:pt x="1574006" y="2018824"/>
                    <a:pt x="2018824" y="1574959"/>
                    <a:pt x="2018824" y="1026319"/>
                  </a:cubicBezTo>
                  <a:cubicBezTo>
                    <a:pt x="2018824" y="477679"/>
                    <a:pt x="1574959" y="34766"/>
                    <a:pt x="1026319" y="347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D0101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op Circle - G2">
              <a:extLst>
                <a:ext uri="{FF2B5EF4-FFF2-40B4-BE49-F238E27FC236}">
                  <a16:creationId xmlns:a16="http://schemas.microsoft.com/office/drawing/2014/main" id="{624E4AF2-D67D-42A1-8481-D7501A4B813A}"/>
                </a:ext>
              </a:extLst>
            </p:cNvPr>
            <p:cNvSpPr/>
            <p:nvPr/>
          </p:nvSpPr>
          <p:spPr>
            <a:xfrm>
              <a:off x="344423" y="2752854"/>
              <a:ext cx="1438374" cy="1438374"/>
            </a:xfrm>
            <a:custGeom>
              <a:avLst/>
              <a:gdLst/>
              <a:ahLst/>
              <a:cxnLst/>
              <a:rect l="0" t="0" r="0" b="0"/>
              <a:pathLst>
                <a:path w="1714500" h="1714500">
                  <a:moveTo>
                    <a:pt x="1712119" y="859631"/>
                  </a:moveTo>
                  <a:cubicBezTo>
                    <a:pt x="1712119" y="1330447"/>
                    <a:pt x="1330447" y="1712119"/>
                    <a:pt x="859631" y="1712119"/>
                  </a:cubicBezTo>
                  <a:cubicBezTo>
                    <a:pt x="388815" y="1712119"/>
                    <a:pt x="7144" y="1330447"/>
                    <a:pt x="7144" y="859631"/>
                  </a:cubicBezTo>
                  <a:cubicBezTo>
                    <a:pt x="7144" y="388815"/>
                    <a:pt x="388815" y="7144"/>
                    <a:pt x="859631" y="7144"/>
                  </a:cubicBezTo>
                  <a:cubicBezTo>
                    <a:pt x="1330447" y="7144"/>
                    <a:pt x="1712119" y="388815"/>
                    <a:pt x="1712119" y="859631"/>
                  </a:cubicBezTo>
                  <a:close/>
                </a:path>
              </a:pathLst>
            </a:custGeom>
            <a:solidFill>
              <a:srgbClr val="A50000">
                <a:alpha val="49804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op Circle - G1">
              <a:extLst>
                <a:ext uri="{FF2B5EF4-FFF2-40B4-BE49-F238E27FC236}">
                  <a16:creationId xmlns:a16="http://schemas.microsoft.com/office/drawing/2014/main" id="{D1CAF2E5-3273-4B9E-A290-C2B8E9238840}"/>
                </a:ext>
              </a:extLst>
            </p:cNvPr>
            <p:cNvSpPr/>
            <p:nvPr/>
          </p:nvSpPr>
          <p:spPr>
            <a:xfrm>
              <a:off x="372248" y="2780679"/>
              <a:ext cx="1374447" cy="1374447"/>
            </a:xfrm>
            <a:custGeom>
              <a:avLst/>
              <a:gdLst/>
              <a:ahLst/>
              <a:cxnLst/>
              <a:rect l="0" t="0" r="0" b="0"/>
              <a:pathLst>
                <a:path w="1638300" h="1638300">
                  <a:moveTo>
                    <a:pt x="1639831" y="823572"/>
                  </a:moveTo>
                  <a:cubicBezTo>
                    <a:pt x="1639831" y="1274379"/>
                    <a:pt x="1274379" y="1639831"/>
                    <a:pt x="823572" y="1639831"/>
                  </a:cubicBezTo>
                  <a:cubicBezTo>
                    <a:pt x="372764" y="1639831"/>
                    <a:pt x="7313" y="1274379"/>
                    <a:pt x="7313" y="823572"/>
                  </a:cubicBezTo>
                  <a:cubicBezTo>
                    <a:pt x="7313" y="372764"/>
                    <a:pt x="372764" y="7313"/>
                    <a:pt x="823572" y="7313"/>
                  </a:cubicBezTo>
                  <a:cubicBezTo>
                    <a:pt x="1274379" y="7313"/>
                    <a:pt x="1639831" y="372764"/>
                    <a:pt x="1639831" y="82357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A4AF"/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637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45A2E4A-64DE-401B-BD7A-A982DDE51E1F}"/>
              </a:ext>
            </a:extLst>
          </p:cNvPr>
          <p:cNvSpPr/>
          <p:nvPr/>
        </p:nvSpPr>
        <p:spPr>
          <a:xfrm rot="10800000" flipV="1">
            <a:off x="1560752" y="3154655"/>
            <a:ext cx="2458879" cy="487296"/>
          </a:xfrm>
          <a:custGeom>
            <a:avLst/>
            <a:gdLst>
              <a:gd name="connsiteX0" fmla="*/ 0 w 5202079"/>
              <a:gd name="connsiteY0" fmla="*/ 0 h 425291"/>
              <a:gd name="connsiteX1" fmla="*/ 372428 w 5202079"/>
              <a:gd name="connsiteY1" fmla="*/ 372428 h 425291"/>
              <a:gd name="connsiteX2" fmla="*/ 493395 w 5202079"/>
              <a:gd name="connsiteY2" fmla="*/ 422910 h 425291"/>
              <a:gd name="connsiteX3" fmla="*/ 5202079 w 5202079"/>
              <a:gd name="connsiteY3" fmla="*/ 425291 h 425291"/>
              <a:gd name="connsiteX0" fmla="*/ 0 w 4173379"/>
              <a:gd name="connsiteY0" fmla="*/ 0 h 430513"/>
              <a:gd name="connsiteX1" fmla="*/ 372428 w 4173379"/>
              <a:gd name="connsiteY1" fmla="*/ 372428 h 430513"/>
              <a:gd name="connsiteX2" fmla="*/ 493395 w 4173379"/>
              <a:gd name="connsiteY2" fmla="*/ 422910 h 430513"/>
              <a:gd name="connsiteX3" fmla="*/ 4173379 w 4173379"/>
              <a:gd name="connsiteY3" fmla="*/ 430513 h 430513"/>
              <a:gd name="connsiteX0" fmla="*/ 0 w 3716179"/>
              <a:gd name="connsiteY0" fmla="*/ 0 h 425291"/>
              <a:gd name="connsiteX1" fmla="*/ 372428 w 3716179"/>
              <a:gd name="connsiteY1" fmla="*/ 372428 h 425291"/>
              <a:gd name="connsiteX2" fmla="*/ 493395 w 3716179"/>
              <a:gd name="connsiteY2" fmla="*/ 422910 h 425291"/>
              <a:gd name="connsiteX3" fmla="*/ 3716179 w 3716179"/>
              <a:gd name="connsiteY3" fmla="*/ 425291 h 425291"/>
              <a:gd name="connsiteX0" fmla="*/ 0 w 2458879"/>
              <a:gd name="connsiteY0" fmla="*/ 0 h 425291"/>
              <a:gd name="connsiteX1" fmla="*/ 372428 w 2458879"/>
              <a:gd name="connsiteY1" fmla="*/ 372428 h 425291"/>
              <a:gd name="connsiteX2" fmla="*/ 493395 w 2458879"/>
              <a:gd name="connsiteY2" fmla="*/ 422910 h 425291"/>
              <a:gd name="connsiteX3" fmla="*/ 2458879 w 2458879"/>
              <a:gd name="connsiteY3" fmla="*/ 425291 h 42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8879" h="425291">
                <a:moveTo>
                  <a:pt x="0" y="0"/>
                </a:moveTo>
                <a:lnTo>
                  <a:pt x="372428" y="372428"/>
                </a:lnTo>
                <a:cubicBezTo>
                  <a:pt x="404813" y="404813"/>
                  <a:pt x="448628" y="422910"/>
                  <a:pt x="493395" y="422910"/>
                </a:cubicBezTo>
                <a:lnTo>
                  <a:pt x="2458879" y="425291"/>
                </a:lnTo>
              </a:path>
            </a:pathLst>
          </a:custGeom>
          <a:noFill/>
          <a:ln w="21431" cap="rnd">
            <a:solidFill>
              <a:schemeClr val="tx2">
                <a:lumMod val="50000"/>
                <a:lumOff val="50000"/>
              </a:schemeClr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1526F97-0A70-4142-8781-7F08C6051D23}"/>
              </a:ext>
            </a:extLst>
          </p:cNvPr>
          <p:cNvSpPr/>
          <p:nvPr/>
        </p:nvSpPr>
        <p:spPr>
          <a:xfrm rot="10800000" flipV="1">
            <a:off x="1560751" y="3241833"/>
            <a:ext cx="3716179" cy="517149"/>
          </a:xfrm>
          <a:custGeom>
            <a:avLst/>
            <a:gdLst>
              <a:gd name="connsiteX0" fmla="*/ 0 w 5202079"/>
              <a:gd name="connsiteY0" fmla="*/ 0 h 425291"/>
              <a:gd name="connsiteX1" fmla="*/ 372428 w 5202079"/>
              <a:gd name="connsiteY1" fmla="*/ 372428 h 425291"/>
              <a:gd name="connsiteX2" fmla="*/ 493395 w 5202079"/>
              <a:gd name="connsiteY2" fmla="*/ 422910 h 425291"/>
              <a:gd name="connsiteX3" fmla="*/ 5202079 w 5202079"/>
              <a:gd name="connsiteY3" fmla="*/ 425291 h 425291"/>
              <a:gd name="connsiteX0" fmla="*/ 0 w 4173379"/>
              <a:gd name="connsiteY0" fmla="*/ 0 h 430513"/>
              <a:gd name="connsiteX1" fmla="*/ 372428 w 4173379"/>
              <a:gd name="connsiteY1" fmla="*/ 372428 h 430513"/>
              <a:gd name="connsiteX2" fmla="*/ 493395 w 4173379"/>
              <a:gd name="connsiteY2" fmla="*/ 422910 h 430513"/>
              <a:gd name="connsiteX3" fmla="*/ 4173379 w 4173379"/>
              <a:gd name="connsiteY3" fmla="*/ 430513 h 430513"/>
              <a:gd name="connsiteX0" fmla="*/ 0 w 3716179"/>
              <a:gd name="connsiteY0" fmla="*/ 0 h 425291"/>
              <a:gd name="connsiteX1" fmla="*/ 372428 w 3716179"/>
              <a:gd name="connsiteY1" fmla="*/ 372428 h 425291"/>
              <a:gd name="connsiteX2" fmla="*/ 493395 w 3716179"/>
              <a:gd name="connsiteY2" fmla="*/ 422910 h 425291"/>
              <a:gd name="connsiteX3" fmla="*/ 3716179 w 3716179"/>
              <a:gd name="connsiteY3" fmla="*/ 425291 h 42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6179" h="425291">
                <a:moveTo>
                  <a:pt x="0" y="0"/>
                </a:moveTo>
                <a:lnTo>
                  <a:pt x="372428" y="372428"/>
                </a:lnTo>
                <a:cubicBezTo>
                  <a:pt x="404813" y="404813"/>
                  <a:pt x="448628" y="422910"/>
                  <a:pt x="493395" y="422910"/>
                </a:cubicBezTo>
                <a:lnTo>
                  <a:pt x="3716179" y="425291"/>
                </a:lnTo>
              </a:path>
            </a:pathLst>
          </a:custGeom>
          <a:noFill/>
          <a:ln w="21431" cap="rnd">
            <a:solidFill>
              <a:schemeClr val="tx2">
                <a:lumMod val="50000"/>
                <a:lumOff val="50000"/>
              </a:schemeClr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EC152CD-F9EA-4A57-9127-8D234770A22C}"/>
              </a:ext>
            </a:extLst>
          </p:cNvPr>
          <p:cNvSpPr/>
          <p:nvPr/>
        </p:nvSpPr>
        <p:spPr>
          <a:xfrm rot="10800000" flipV="1">
            <a:off x="1600298" y="3241833"/>
            <a:ext cx="5202079" cy="641152"/>
          </a:xfrm>
          <a:custGeom>
            <a:avLst/>
            <a:gdLst>
              <a:gd name="connsiteX0" fmla="*/ 0 w 5202079"/>
              <a:gd name="connsiteY0" fmla="*/ 0 h 425291"/>
              <a:gd name="connsiteX1" fmla="*/ 372428 w 5202079"/>
              <a:gd name="connsiteY1" fmla="*/ 372428 h 425291"/>
              <a:gd name="connsiteX2" fmla="*/ 493395 w 5202079"/>
              <a:gd name="connsiteY2" fmla="*/ 422910 h 425291"/>
              <a:gd name="connsiteX3" fmla="*/ 5202079 w 5202079"/>
              <a:gd name="connsiteY3" fmla="*/ 425291 h 42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2079" h="425291">
                <a:moveTo>
                  <a:pt x="0" y="0"/>
                </a:moveTo>
                <a:lnTo>
                  <a:pt x="372428" y="372428"/>
                </a:lnTo>
                <a:cubicBezTo>
                  <a:pt x="404813" y="404813"/>
                  <a:pt x="448628" y="422910"/>
                  <a:pt x="493395" y="422910"/>
                </a:cubicBezTo>
                <a:lnTo>
                  <a:pt x="5202079" y="425291"/>
                </a:lnTo>
              </a:path>
            </a:pathLst>
          </a:custGeom>
          <a:noFill/>
          <a:ln w="21431" cap="rnd">
            <a:solidFill>
              <a:schemeClr val="tx2">
                <a:lumMod val="50000"/>
                <a:lumOff val="50000"/>
              </a:schemeClr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9D24E3DF-DA3D-4EFA-995E-967AD8DFE9BD}"/>
              </a:ext>
            </a:extLst>
          </p:cNvPr>
          <p:cNvSpPr/>
          <p:nvPr/>
        </p:nvSpPr>
        <p:spPr>
          <a:xfrm rot="16200000">
            <a:off x="1500428" y="3584995"/>
            <a:ext cx="104775" cy="104775"/>
          </a:xfrm>
          <a:prstGeom prst="triangle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E159A22-721C-40A8-BB5A-EB7F3ED6A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153" y="3527511"/>
            <a:ext cx="397796" cy="190632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1DFD7198-2342-40FF-87D8-1C9853094A33}"/>
              </a:ext>
            </a:extLst>
          </p:cNvPr>
          <p:cNvSpPr txBox="1"/>
          <p:nvPr/>
        </p:nvSpPr>
        <p:spPr>
          <a:xfrm>
            <a:off x="463668" y="3698961"/>
            <a:ext cx="6738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CRM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DF148D8-039F-450F-BC1A-CF419885F3A9}"/>
              </a:ext>
            </a:extLst>
          </p:cNvPr>
          <p:cNvGrpSpPr/>
          <p:nvPr/>
        </p:nvGrpSpPr>
        <p:grpSpPr>
          <a:xfrm>
            <a:off x="1879720" y="2509535"/>
            <a:ext cx="1098637" cy="457104"/>
            <a:chOff x="1898388" y="1828191"/>
            <a:chExt cx="1098637" cy="457104"/>
          </a:xfrm>
        </p:grpSpPr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649DF0A4-13F5-4083-928A-26660F057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32769" y="1828191"/>
              <a:ext cx="400643" cy="272437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DDB919E-2388-46DE-B402-4F01606B9817}"/>
                </a:ext>
              </a:extLst>
            </p:cNvPr>
            <p:cNvSpPr txBox="1"/>
            <p:nvPr/>
          </p:nvSpPr>
          <p:spPr>
            <a:xfrm>
              <a:off x="1898388" y="2069851"/>
              <a:ext cx="10986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Medieplattform</a:t>
              </a:r>
            </a:p>
          </p:txBody>
        </p:sp>
      </p:grpSp>
      <p:pic>
        <p:nvPicPr>
          <p:cNvPr id="70" name="Picture 18" descr="Relatert bilde">
            <a:extLst>
              <a:ext uri="{FF2B5EF4-FFF2-40B4-BE49-F238E27FC236}">
                <a16:creationId xmlns:a16="http://schemas.microsoft.com/office/drawing/2014/main" id="{5D0D31C1-F4D1-4DF0-A20D-BC5E16BB2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53" y="709834"/>
            <a:ext cx="973005" cy="980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6BE333C-FA98-4BE1-8B66-E9AC4597999D}"/>
              </a:ext>
            </a:extLst>
          </p:cNvPr>
          <p:cNvGrpSpPr/>
          <p:nvPr/>
        </p:nvGrpSpPr>
        <p:grpSpPr>
          <a:xfrm>
            <a:off x="3294955" y="2128142"/>
            <a:ext cx="1293990" cy="1293990"/>
            <a:chOff x="3276600" y="1480972"/>
            <a:chExt cx="1293990" cy="1293990"/>
          </a:xfrm>
        </p:grpSpPr>
        <p:grpSp>
          <p:nvGrpSpPr>
            <p:cNvPr id="100" name="Circle 01">
              <a:extLst>
                <a:ext uri="{FF2B5EF4-FFF2-40B4-BE49-F238E27FC236}">
                  <a16:creationId xmlns:a16="http://schemas.microsoft.com/office/drawing/2014/main" id="{6858E1D9-6FBE-444A-99A8-8CB7580B0D1F}"/>
                </a:ext>
              </a:extLst>
            </p:cNvPr>
            <p:cNvGrpSpPr/>
            <p:nvPr/>
          </p:nvGrpSpPr>
          <p:grpSpPr>
            <a:xfrm>
              <a:off x="3276600" y="1480972"/>
              <a:ext cx="1293990" cy="1293990"/>
              <a:chOff x="3452811" y="1452562"/>
              <a:chExt cx="2238375" cy="2238375"/>
            </a:xfrm>
          </p:grpSpPr>
          <p:pic>
            <p:nvPicPr>
              <p:cNvPr id="101" name="Shadow">
                <a:extLst>
                  <a:ext uri="{FF2B5EF4-FFF2-40B4-BE49-F238E27FC236}">
                    <a16:creationId xmlns:a16="http://schemas.microsoft.com/office/drawing/2014/main" id="{2144CDF3-2598-44B6-92DB-7B4D929445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452811" y="1452562"/>
                <a:ext cx="2238375" cy="2238375"/>
              </a:xfrm>
              <a:prstGeom prst="rect">
                <a:avLst/>
              </a:prstGeom>
            </p:spPr>
          </p:pic>
          <p:sp>
            <p:nvSpPr>
              <p:cNvPr id="102" name="Middle Circle - G4">
                <a:extLst>
                  <a:ext uri="{FF2B5EF4-FFF2-40B4-BE49-F238E27FC236}">
                    <a16:creationId xmlns:a16="http://schemas.microsoft.com/office/drawing/2014/main" id="{27076CBA-9935-40E5-B3A4-E293B040DEA8}"/>
                  </a:ext>
                </a:extLst>
              </p:cNvPr>
              <p:cNvSpPr/>
              <p:nvPr/>
            </p:nvSpPr>
            <p:spPr>
              <a:xfrm>
                <a:off x="3591812" y="1591562"/>
                <a:ext cx="1960376" cy="1960376"/>
              </a:xfrm>
              <a:custGeom>
                <a:avLst/>
                <a:gdLst/>
                <a:ahLst/>
                <a:cxnLst/>
                <a:rect l="0" t="0" r="0" b="0"/>
                <a:pathLst>
                  <a:path w="2047875" h="2047875">
                    <a:moveTo>
                      <a:pt x="2045494" y="1026319"/>
                    </a:moveTo>
                    <a:cubicBezTo>
                      <a:pt x="2045494" y="1589194"/>
                      <a:pt x="1589194" y="2045494"/>
                      <a:pt x="1026319" y="2045494"/>
                    </a:cubicBezTo>
                    <a:cubicBezTo>
                      <a:pt x="463444" y="2045494"/>
                      <a:pt x="7144" y="1589194"/>
                      <a:pt x="7144" y="1026319"/>
                    </a:cubicBezTo>
                    <a:cubicBezTo>
                      <a:pt x="7144" y="463444"/>
                      <a:pt x="463444" y="7144"/>
                      <a:pt x="1026319" y="7144"/>
                    </a:cubicBezTo>
                    <a:cubicBezTo>
                      <a:pt x="1589194" y="7144"/>
                      <a:pt x="2045494" y="463444"/>
                      <a:pt x="2045494" y="1026319"/>
                    </a:cubicBezTo>
                    <a:close/>
                  </a:path>
                </a:pathLst>
              </a:custGeom>
              <a:solidFill>
                <a:srgbClr val="4CAE16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Outer Circle - G3">
                <a:extLst>
                  <a:ext uri="{FF2B5EF4-FFF2-40B4-BE49-F238E27FC236}">
                    <a16:creationId xmlns:a16="http://schemas.microsoft.com/office/drawing/2014/main" id="{921079F6-11AA-4D5C-B142-C914FD8037D0}"/>
                  </a:ext>
                </a:extLst>
              </p:cNvPr>
              <p:cNvSpPr/>
              <p:nvPr/>
            </p:nvSpPr>
            <p:spPr>
              <a:xfrm>
                <a:off x="3591812" y="1591562"/>
                <a:ext cx="1960376" cy="1960376"/>
              </a:xfrm>
              <a:custGeom>
                <a:avLst/>
                <a:gdLst/>
                <a:ahLst/>
                <a:cxnLst/>
                <a:rect l="0" t="0" r="0" b="0"/>
                <a:pathLst>
                  <a:path w="2047875" h="2047875">
                    <a:moveTo>
                      <a:pt x="2046446" y="1026319"/>
                    </a:moveTo>
                    <a:cubicBezTo>
                      <a:pt x="2046446" y="1589246"/>
                      <a:pt x="1590199" y="2045494"/>
                      <a:pt x="1027271" y="2045494"/>
                    </a:cubicBezTo>
                    <a:cubicBezTo>
                      <a:pt x="464344" y="2045494"/>
                      <a:pt x="7144" y="1590199"/>
                      <a:pt x="7144" y="1026319"/>
                    </a:cubicBezTo>
                    <a:cubicBezTo>
                      <a:pt x="7144" y="462439"/>
                      <a:pt x="463391" y="7144"/>
                      <a:pt x="1026319" y="7144"/>
                    </a:cubicBezTo>
                    <a:cubicBezTo>
                      <a:pt x="1589246" y="7144"/>
                      <a:pt x="2046446" y="463391"/>
                      <a:pt x="2046446" y="1026319"/>
                    </a:cubicBezTo>
                    <a:close/>
                    <a:moveTo>
                      <a:pt x="1026319" y="34766"/>
                    </a:moveTo>
                    <a:cubicBezTo>
                      <a:pt x="478631" y="34766"/>
                      <a:pt x="34766" y="478631"/>
                      <a:pt x="34766" y="1026319"/>
                    </a:cubicBezTo>
                    <a:cubicBezTo>
                      <a:pt x="34766" y="1574006"/>
                      <a:pt x="478631" y="2018824"/>
                      <a:pt x="1026319" y="2018824"/>
                    </a:cubicBezTo>
                    <a:cubicBezTo>
                      <a:pt x="1574006" y="2018824"/>
                      <a:pt x="2018824" y="1574959"/>
                      <a:pt x="2018824" y="1026319"/>
                    </a:cubicBezTo>
                    <a:cubicBezTo>
                      <a:pt x="2018824" y="477679"/>
                      <a:pt x="1574959" y="34766"/>
                      <a:pt x="1026319" y="347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183707">
                      <a:alpha val="90000"/>
                    </a:srgbClr>
                  </a:gs>
                  <a:gs pos="100000">
                    <a:srgbClr val="A3EB5B">
                      <a:alpha val="49804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Top Circle - G2">
                <a:extLst>
                  <a:ext uri="{FF2B5EF4-FFF2-40B4-BE49-F238E27FC236}">
                    <a16:creationId xmlns:a16="http://schemas.microsoft.com/office/drawing/2014/main" id="{AC45DA32-9806-4776-B881-65A783DFAAAC}"/>
                  </a:ext>
                </a:extLst>
              </p:cNvPr>
              <p:cNvSpPr/>
              <p:nvPr/>
            </p:nvSpPr>
            <p:spPr>
              <a:xfrm>
                <a:off x="3751378" y="1751128"/>
                <a:ext cx="1641245" cy="1641245"/>
              </a:xfrm>
              <a:custGeom>
                <a:avLst/>
                <a:gdLst/>
                <a:ahLst/>
                <a:cxnLst/>
                <a:rect l="0" t="0" r="0" b="0"/>
                <a:pathLst>
                  <a:path w="1714500" h="1714500">
                    <a:moveTo>
                      <a:pt x="1712119" y="859631"/>
                    </a:moveTo>
                    <a:cubicBezTo>
                      <a:pt x="1712119" y="1330447"/>
                      <a:pt x="1330447" y="1712119"/>
                      <a:pt x="859631" y="1712119"/>
                    </a:cubicBezTo>
                    <a:cubicBezTo>
                      <a:pt x="388815" y="1712119"/>
                      <a:pt x="7144" y="1330447"/>
                      <a:pt x="7144" y="859631"/>
                    </a:cubicBezTo>
                    <a:cubicBezTo>
                      <a:pt x="7144" y="388815"/>
                      <a:pt x="388815" y="7144"/>
                      <a:pt x="859631" y="7144"/>
                    </a:cubicBezTo>
                    <a:cubicBezTo>
                      <a:pt x="1330447" y="7144"/>
                      <a:pt x="1712119" y="388815"/>
                      <a:pt x="1712119" y="859631"/>
                    </a:cubicBezTo>
                    <a:close/>
                  </a:path>
                </a:pathLst>
              </a:custGeom>
              <a:solidFill>
                <a:srgbClr val="87E52C">
                  <a:alpha val="50196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Top Circle - G1">
                <a:extLst>
                  <a:ext uri="{FF2B5EF4-FFF2-40B4-BE49-F238E27FC236}">
                    <a16:creationId xmlns:a16="http://schemas.microsoft.com/office/drawing/2014/main" id="{8B89642D-A271-4206-AFEA-C9010DF2B2CC}"/>
                  </a:ext>
                </a:extLst>
              </p:cNvPr>
              <p:cNvSpPr/>
              <p:nvPr/>
            </p:nvSpPr>
            <p:spPr>
              <a:xfrm>
                <a:off x="3783129" y="1782879"/>
                <a:ext cx="1568301" cy="1568301"/>
              </a:xfrm>
              <a:custGeom>
                <a:avLst/>
                <a:gdLst/>
                <a:ahLst/>
                <a:cxnLst/>
                <a:rect l="0" t="0" r="0" b="0"/>
                <a:pathLst>
                  <a:path w="1638300" h="1638300">
                    <a:moveTo>
                      <a:pt x="1639831" y="823572"/>
                    </a:moveTo>
                    <a:cubicBezTo>
                      <a:pt x="1639831" y="1274379"/>
                      <a:pt x="1274379" y="1639831"/>
                      <a:pt x="823572" y="1639831"/>
                    </a:cubicBezTo>
                    <a:cubicBezTo>
                      <a:pt x="372764" y="1639831"/>
                      <a:pt x="7313" y="1274379"/>
                      <a:pt x="7313" y="823572"/>
                    </a:cubicBezTo>
                    <a:cubicBezTo>
                      <a:pt x="7313" y="372764"/>
                      <a:pt x="372764" y="7313"/>
                      <a:pt x="823572" y="7313"/>
                    </a:cubicBezTo>
                    <a:cubicBezTo>
                      <a:pt x="1274379" y="7313"/>
                      <a:pt x="1639831" y="372764"/>
                      <a:pt x="1639831" y="82357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FA4AF"/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63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1A492ABB-73AB-4A74-8ED4-6A1B0B2C2EB5}"/>
                </a:ext>
              </a:extLst>
            </p:cNvPr>
            <p:cNvGrpSpPr/>
            <p:nvPr/>
          </p:nvGrpSpPr>
          <p:grpSpPr>
            <a:xfrm>
              <a:off x="3654426" y="1820346"/>
              <a:ext cx="538339" cy="615243"/>
              <a:chOff x="3631791" y="1766937"/>
              <a:chExt cx="538339" cy="615243"/>
            </a:xfrm>
          </p:grpSpPr>
          <p:pic>
            <p:nvPicPr>
              <p:cNvPr id="71" name="Graphic 70">
                <a:extLst>
                  <a:ext uri="{FF2B5EF4-FFF2-40B4-BE49-F238E27FC236}">
                    <a16:creationId xmlns:a16="http://schemas.microsoft.com/office/drawing/2014/main" id="{C5683C3D-CDEC-4009-8F66-48809D8067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796648" y="1766937"/>
                <a:ext cx="313641" cy="404698"/>
              </a:xfrm>
              <a:prstGeom prst="rect">
                <a:avLst/>
              </a:prstGeom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3E0EE19-6138-4CB6-8847-9F604C46D304}"/>
                  </a:ext>
                </a:extLst>
              </p:cNvPr>
              <p:cNvSpPr txBox="1"/>
              <p:nvPr/>
            </p:nvSpPr>
            <p:spPr>
              <a:xfrm>
                <a:off x="3631791" y="2166736"/>
                <a:ext cx="53833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SMS</a:t>
                </a: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9A5A796-9CE2-4AC3-A62B-5192D6FAEAA0}"/>
              </a:ext>
            </a:extLst>
          </p:cNvPr>
          <p:cNvGrpSpPr/>
          <p:nvPr/>
        </p:nvGrpSpPr>
        <p:grpSpPr>
          <a:xfrm>
            <a:off x="4742755" y="2125643"/>
            <a:ext cx="1298989" cy="1298989"/>
            <a:chOff x="4724400" y="1480972"/>
            <a:chExt cx="1298989" cy="1298989"/>
          </a:xfrm>
        </p:grpSpPr>
        <p:grpSp>
          <p:nvGrpSpPr>
            <p:cNvPr id="108" name="Circle 02">
              <a:extLst>
                <a:ext uri="{FF2B5EF4-FFF2-40B4-BE49-F238E27FC236}">
                  <a16:creationId xmlns:a16="http://schemas.microsoft.com/office/drawing/2014/main" id="{0DF78E67-4644-47AB-BD45-3E22494AEF3D}"/>
                </a:ext>
              </a:extLst>
            </p:cNvPr>
            <p:cNvGrpSpPr/>
            <p:nvPr/>
          </p:nvGrpSpPr>
          <p:grpSpPr>
            <a:xfrm>
              <a:off x="4724400" y="1480972"/>
              <a:ext cx="1298989" cy="1298989"/>
              <a:chOff x="2414300" y="2522731"/>
              <a:chExt cx="1898618" cy="1898618"/>
            </a:xfrm>
          </p:grpSpPr>
          <p:pic>
            <p:nvPicPr>
              <p:cNvPr id="109" name="Shadow">
                <a:extLst>
                  <a:ext uri="{FF2B5EF4-FFF2-40B4-BE49-F238E27FC236}">
                    <a16:creationId xmlns:a16="http://schemas.microsoft.com/office/drawing/2014/main" id="{ABEBD56C-1DBD-4040-A94A-E1CCB850E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14300" y="2522731"/>
                <a:ext cx="1898618" cy="1898618"/>
              </a:xfrm>
              <a:prstGeom prst="rect">
                <a:avLst/>
              </a:prstGeom>
            </p:spPr>
          </p:pic>
          <p:sp>
            <p:nvSpPr>
              <p:cNvPr id="110" name="Middle Circle - G4">
                <a:extLst>
                  <a:ext uri="{FF2B5EF4-FFF2-40B4-BE49-F238E27FC236}">
                    <a16:creationId xmlns:a16="http://schemas.microsoft.com/office/drawing/2014/main" id="{53139DFA-EB34-499A-A3E8-D7FA2955039A}"/>
                  </a:ext>
                </a:extLst>
              </p:cNvPr>
              <p:cNvSpPr/>
              <p:nvPr/>
            </p:nvSpPr>
            <p:spPr>
              <a:xfrm>
                <a:off x="2523594" y="2632025"/>
                <a:ext cx="1680030" cy="1680030"/>
              </a:xfrm>
              <a:custGeom>
                <a:avLst/>
                <a:gdLst/>
                <a:ahLst/>
                <a:cxnLst/>
                <a:rect l="0" t="0" r="0" b="0"/>
                <a:pathLst>
                  <a:path w="2047875" h="2047875">
                    <a:moveTo>
                      <a:pt x="2045494" y="1026319"/>
                    </a:moveTo>
                    <a:cubicBezTo>
                      <a:pt x="2045494" y="1589194"/>
                      <a:pt x="1589194" y="2045494"/>
                      <a:pt x="1026319" y="2045494"/>
                    </a:cubicBezTo>
                    <a:cubicBezTo>
                      <a:pt x="463444" y="2045494"/>
                      <a:pt x="7144" y="1589194"/>
                      <a:pt x="7144" y="1026319"/>
                    </a:cubicBezTo>
                    <a:cubicBezTo>
                      <a:pt x="7144" y="463444"/>
                      <a:pt x="463444" y="7144"/>
                      <a:pt x="1026319" y="7144"/>
                    </a:cubicBezTo>
                    <a:cubicBezTo>
                      <a:pt x="1589194" y="7144"/>
                      <a:pt x="2045494" y="463444"/>
                      <a:pt x="2045494" y="1026319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Outer Circle - G3">
                <a:extLst>
                  <a:ext uri="{FF2B5EF4-FFF2-40B4-BE49-F238E27FC236}">
                    <a16:creationId xmlns:a16="http://schemas.microsoft.com/office/drawing/2014/main" id="{344E18FC-C427-425F-9427-34D8BB143B6A}"/>
                  </a:ext>
                </a:extLst>
              </p:cNvPr>
              <p:cNvSpPr/>
              <p:nvPr/>
            </p:nvSpPr>
            <p:spPr>
              <a:xfrm>
                <a:off x="2523594" y="2632025"/>
                <a:ext cx="1680030" cy="1680030"/>
              </a:xfrm>
              <a:custGeom>
                <a:avLst/>
                <a:gdLst/>
                <a:ahLst/>
                <a:cxnLst/>
                <a:rect l="0" t="0" r="0" b="0"/>
                <a:pathLst>
                  <a:path w="2047875" h="2047875">
                    <a:moveTo>
                      <a:pt x="2046446" y="1026319"/>
                    </a:moveTo>
                    <a:cubicBezTo>
                      <a:pt x="2046446" y="1589246"/>
                      <a:pt x="1590199" y="2045494"/>
                      <a:pt x="1027271" y="2045494"/>
                    </a:cubicBezTo>
                    <a:cubicBezTo>
                      <a:pt x="464344" y="2045494"/>
                      <a:pt x="7144" y="1590199"/>
                      <a:pt x="7144" y="1026319"/>
                    </a:cubicBezTo>
                    <a:cubicBezTo>
                      <a:pt x="7144" y="462439"/>
                      <a:pt x="463391" y="7144"/>
                      <a:pt x="1026319" y="7144"/>
                    </a:cubicBezTo>
                    <a:cubicBezTo>
                      <a:pt x="1589246" y="7144"/>
                      <a:pt x="2046446" y="463391"/>
                      <a:pt x="2046446" y="1026319"/>
                    </a:cubicBezTo>
                    <a:close/>
                    <a:moveTo>
                      <a:pt x="1026319" y="34766"/>
                    </a:moveTo>
                    <a:cubicBezTo>
                      <a:pt x="478631" y="34766"/>
                      <a:pt x="34766" y="478631"/>
                      <a:pt x="34766" y="1026319"/>
                    </a:cubicBezTo>
                    <a:cubicBezTo>
                      <a:pt x="34766" y="1574006"/>
                      <a:pt x="478631" y="2018824"/>
                      <a:pt x="1026319" y="2018824"/>
                    </a:cubicBezTo>
                    <a:cubicBezTo>
                      <a:pt x="1574006" y="2018824"/>
                      <a:pt x="2018824" y="1574959"/>
                      <a:pt x="2018824" y="1026319"/>
                    </a:cubicBezTo>
                    <a:cubicBezTo>
                      <a:pt x="2018824" y="477679"/>
                      <a:pt x="1574959" y="34766"/>
                      <a:pt x="1026319" y="347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92B05"/>
                  </a:gs>
                  <a:gs pos="100000">
                    <a:srgbClr val="FFC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Top Circle - G2">
                <a:extLst>
                  <a:ext uri="{FF2B5EF4-FFF2-40B4-BE49-F238E27FC236}">
                    <a16:creationId xmlns:a16="http://schemas.microsoft.com/office/drawing/2014/main" id="{FE85A98F-921D-46F6-93F7-3BFBE4EBD3D2}"/>
                  </a:ext>
                </a:extLst>
              </p:cNvPr>
              <p:cNvSpPr/>
              <p:nvPr/>
            </p:nvSpPr>
            <p:spPr>
              <a:xfrm>
                <a:off x="2660341" y="2768772"/>
                <a:ext cx="1406537" cy="1406537"/>
              </a:xfrm>
              <a:custGeom>
                <a:avLst/>
                <a:gdLst/>
                <a:ahLst/>
                <a:cxnLst/>
                <a:rect l="0" t="0" r="0" b="0"/>
                <a:pathLst>
                  <a:path w="1714500" h="1714500">
                    <a:moveTo>
                      <a:pt x="1712119" y="859631"/>
                    </a:moveTo>
                    <a:cubicBezTo>
                      <a:pt x="1712119" y="1330447"/>
                      <a:pt x="1330447" y="1712119"/>
                      <a:pt x="859631" y="1712119"/>
                    </a:cubicBezTo>
                    <a:cubicBezTo>
                      <a:pt x="388815" y="1712119"/>
                      <a:pt x="7144" y="1330447"/>
                      <a:pt x="7144" y="859631"/>
                    </a:cubicBezTo>
                    <a:cubicBezTo>
                      <a:pt x="7144" y="388815"/>
                      <a:pt x="388815" y="7144"/>
                      <a:pt x="859631" y="7144"/>
                    </a:cubicBezTo>
                    <a:cubicBezTo>
                      <a:pt x="1330447" y="7144"/>
                      <a:pt x="1712119" y="388815"/>
                      <a:pt x="1712119" y="859631"/>
                    </a:cubicBezTo>
                    <a:close/>
                  </a:path>
                </a:pathLst>
              </a:custGeom>
              <a:solidFill>
                <a:srgbClr val="B99100">
                  <a:alpha val="49804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Top Circle - G1">
                <a:extLst>
                  <a:ext uri="{FF2B5EF4-FFF2-40B4-BE49-F238E27FC236}">
                    <a16:creationId xmlns:a16="http://schemas.microsoft.com/office/drawing/2014/main" id="{EB83D569-56FF-4D1E-9464-81AEA2F90687}"/>
                  </a:ext>
                </a:extLst>
              </p:cNvPr>
              <p:cNvSpPr/>
              <p:nvPr/>
            </p:nvSpPr>
            <p:spPr>
              <a:xfrm>
                <a:off x="2687551" y="2795982"/>
                <a:ext cx="1344024" cy="1344024"/>
              </a:xfrm>
              <a:custGeom>
                <a:avLst/>
                <a:gdLst/>
                <a:ahLst/>
                <a:cxnLst/>
                <a:rect l="0" t="0" r="0" b="0"/>
                <a:pathLst>
                  <a:path w="1638300" h="1638300">
                    <a:moveTo>
                      <a:pt x="1639831" y="823572"/>
                    </a:moveTo>
                    <a:cubicBezTo>
                      <a:pt x="1639831" y="1274379"/>
                      <a:pt x="1274379" y="1639831"/>
                      <a:pt x="823572" y="1639831"/>
                    </a:cubicBezTo>
                    <a:cubicBezTo>
                      <a:pt x="372764" y="1639831"/>
                      <a:pt x="7313" y="1274379"/>
                      <a:pt x="7313" y="823572"/>
                    </a:cubicBezTo>
                    <a:cubicBezTo>
                      <a:pt x="7313" y="372764"/>
                      <a:pt x="372764" y="7313"/>
                      <a:pt x="823572" y="7313"/>
                    </a:cubicBezTo>
                    <a:cubicBezTo>
                      <a:pt x="1274379" y="7313"/>
                      <a:pt x="1639831" y="372764"/>
                      <a:pt x="1639831" y="82357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FA4AF"/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63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E7A17D18-0313-433B-9702-6ADF5E6CEF64}"/>
                </a:ext>
              </a:extLst>
            </p:cNvPr>
            <p:cNvGrpSpPr/>
            <p:nvPr/>
          </p:nvGrpSpPr>
          <p:grpSpPr>
            <a:xfrm>
              <a:off x="4992894" y="1780080"/>
              <a:ext cx="762000" cy="700773"/>
              <a:chOff x="5015848" y="1770747"/>
              <a:chExt cx="762000" cy="700773"/>
            </a:xfrm>
          </p:grpSpPr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631DB987-7254-4788-8C25-85D441BDC8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275386" y="1770747"/>
                <a:ext cx="235762" cy="395989"/>
              </a:xfrm>
              <a:prstGeom prst="rect">
                <a:avLst/>
              </a:prstGeom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F7E0383-DD9E-4695-AE5C-42436A289D18}"/>
                  </a:ext>
                </a:extLst>
              </p:cNvPr>
              <p:cNvSpPr txBox="1"/>
              <p:nvPr/>
            </p:nvSpPr>
            <p:spPr>
              <a:xfrm>
                <a:off x="5015848" y="2132966"/>
                <a:ext cx="76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WiFi Onboarding</a:t>
                </a:r>
              </a:p>
            </p:txBody>
          </p:sp>
        </p:grpSp>
      </p:grpSp>
      <p:sp>
        <p:nvSpPr>
          <p:cNvPr id="77" name="Tittel 1">
            <a:extLst>
              <a:ext uri="{FF2B5EF4-FFF2-40B4-BE49-F238E27FC236}">
                <a16:creationId xmlns:a16="http://schemas.microsoft.com/office/drawing/2014/main" id="{21450ADF-5C3D-4DCC-841F-CE1D2C28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09" y="96217"/>
            <a:ext cx="7534861" cy="63172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bg2"/>
                </a:solidFill>
              </a:rPr>
              <a:t>Hvilke systemer tar NTF hånd om ?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47752F7-E2B5-4045-9E3A-3DA03D50CE9A}"/>
              </a:ext>
            </a:extLst>
          </p:cNvPr>
          <p:cNvGrpSpPr/>
          <p:nvPr/>
        </p:nvGrpSpPr>
        <p:grpSpPr>
          <a:xfrm>
            <a:off x="7766706" y="2125643"/>
            <a:ext cx="1298989" cy="1298989"/>
            <a:chOff x="7580016" y="1570650"/>
            <a:chExt cx="1298989" cy="1298989"/>
          </a:xfrm>
        </p:grpSpPr>
        <p:grpSp>
          <p:nvGrpSpPr>
            <p:cNvPr id="131" name="Circle 02">
              <a:extLst>
                <a:ext uri="{FF2B5EF4-FFF2-40B4-BE49-F238E27FC236}">
                  <a16:creationId xmlns:a16="http://schemas.microsoft.com/office/drawing/2014/main" id="{46B17F72-F2E5-4D4E-9057-B2B036D190B2}"/>
                </a:ext>
              </a:extLst>
            </p:cNvPr>
            <p:cNvGrpSpPr/>
            <p:nvPr/>
          </p:nvGrpSpPr>
          <p:grpSpPr>
            <a:xfrm>
              <a:off x="7580016" y="1570650"/>
              <a:ext cx="1298989" cy="1298989"/>
              <a:chOff x="2414300" y="2522731"/>
              <a:chExt cx="1898618" cy="1898618"/>
            </a:xfrm>
          </p:grpSpPr>
          <p:pic>
            <p:nvPicPr>
              <p:cNvPr id="135" name="Shadow">
                <a:extLst>
                  <a:ext uri="{FF2B5EF4-FFF2-40B4-BE49-F238E27FC236}">
                    <a16:creationId xmlns:a16="http://schemas.microsoft.com/office/drawing/2014/main" id="{A7A6C5A2-F375-4879-9CFB-399BFDFD2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14300" y="2522731"/>
                <a:ext cx="1898618" cy="1898618"/>
              </a:xfrm>
              <a:prstGeom prst="rect">
                <a:avLst/>
              </a:prstGeom>
            </p:spPr>
          </p:pic>
          <p:sp>
            <p:nvSpPr>
              <p:cNvPr id="136" name="Middle Circle - G4">
                <a:extLst>
                  <a:ext uri="{FF2B5EF4-FFF2-40B4-BE49-F238E27FC236}">
                    <a16:creationId xmlns:a16="http://schemas.microsoft.com/office/drawing/2014/main" id="{4C128131-9FE4-48E5-9A94-E264687064E8}"/>
                  </a:ext>
                </a:extLst>
              </p:cNvPr>
              <p:cNvSpPr/>
              <p:nvPr/>
            </p:nvSpPr>
            <p:spPr>
              <a:xfrm>
                <a:off x="2523594" y="2632025"/>
                <a:ext cx="1680030" cy="1680030"/>
              </a:xfrm>
              <a:custGeom>
                <a:avLst/>
                <a:gdLst/>
                <a:ahLst/>
                <a:cxnLst/>
                <a:rect l="0" t="0" r="0" b="0"/>
                <a:pathLst>
                  <a:path w="2047875" h="2047875">
                    <a:moveTo>
                      <a:pt x="2045494" y="1026319"/>
                    </a:moveTo>
                    <a:cubicBezTo>
                      <a:pt x="2045494" y="1589194"/>
                      <a:pt x="1589194" y="2045494"/>
                      <a:pt x="1026319" y="2045494"/>
                    </a:cubicBezTo>
                    <a:cubicBezTo>
                      <a:pt x="463444" y="2045494"/>
                      <a:pt x="7144" y="1589194"/>
                      <a:pt x="7144" y="1026319"/>
                    </a:cubicBezTo>
                    <a:cubicBezTo>
                      <a:pt x="7144" y="463444"/>
                      <a:pt x="463444" y="7144"/>
                      <a:pt x="1026319" y="7144"/>
                    </a:cubicBezTo>
                    <a:cubicBezTo>
                      <a:pt x="1589194" y="7144"/>
                      <a:pt x="2045494" y="463444"/>
                      <a:pt x="2045494" y="1026319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Outer Circle - G3">
                <a:extLst>
                  <a:ext uri="{FF2B5EF4-FFF2-40B4-BE49-F238E27FC236}">
                    <a16:creationId xmlns:a16="http://schemas.microsoft.com/office/drawing/2014/main" id="{FDF51EFD-5A9D-42EE-B662-787D6386E60B}"/>
                  </a:ext>
                </a:extLst>
              </p:cNvPr>
              <p:cNvSpPr/>
              <p:nvPr/>
            </p:nvSpPr>
            <p:spPr>
              <a:xfrm>
                <a:off x="2523594" y="2632025"/>
                <a:ext cx="1680030" cy="1680030"/>
              </a:xfrm>
              <a:custGeom>
                <a:avLst/>
                <a:gdLst/>
                <a:ahLst/>
                <a:cxnLst/>
                <a:rect l="0" t="0" r="0" b="0"/>
                <a:pathLst>
                  <a:path w="2047875" h="2047875">
                    <a:moveTo>
                      <a:pt x="2046446" y="1026319"/>
                    </a:moveTo>
                    <a:cubicBezTo>
                      <a:pt x="2046446" y="1589246"/>
                      <a:pt x="1590199" y="2045494"/>
                      <a:pt x="1027271" y="2045494"/>
                    </a:cubicBezTo>
                    <a:cubicBezTo>
                      <a:pt x="464344" y="2045494"/>
                      <a:pt x="7144" y="1590199"/>
                      <a:pt x="7144" y="1026319"/>
                    </a:cubicBezTo>
                    <a:cubicBezTo>
                      <a:pt x="7144" y="462439"/>
                      <a:pt x="463391" y="7144"/>
                      <a:pt x="1026319" y="7144"/>
                    </a:cubicBezTo>
                    <a:cubicBezTo>
                      <a:pt x="1589246" y="7144"/>
                      <a:pt x="2046446" y="463391"/>
                      <a:pt x="2046446" y="1026319"/>
                    </a:cubicBezTo>
                    <a:close/>
                    <a:moveTo>
                      <a:pt x="1026319" y="34766"/>
                    </a:moveTo>
                    <a:cubicBezTo>
                      <a:pt x="478631" y="34766"/>
                      <a:pt x="34766" y="478631"/>
                      <a:pt x="34766" y="1026319"/>
                    </a:cubicBezTo>
                    <a:cubicBezTo>
                      <a:pt x="34766" y="1574006"/>
                      <a:pt x="478631" y="2018824"/>
                      <a:pt x="1026319" y="2018824"/>
                    </a:cubicBezTo>
                    <a:cubicBezTo>
                      <a:pt x="1574006" y="2018824"/>
                      <a:pt x="2018824" y="1574959"/>
                      <a:pt x="2018824" y="1026319"/>
                    </a:cubicBezTo>
                    <a:cubicBezTo>
                      <a:pt x="2018824" y="477679"/>
                      <a:pt x="1574959" y="34766"/>
                      <a:pt x="1026319" y="347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92B05"/>
                  </a:gs>
                  <a:gs pos="100000">
                    <a:srgbClr val="FFC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Top Circle - G2">
                <a:extLst>
                  <a:ext uri="{FF2B5EF4-FFF2-40B4-BE49-F238E27FC236}">
                    <a16:creationId xmlns:a16="http://schemas.microsoft.com/office/drawing/2014/main" id="{209D32E8-3735-437C-9713-F3C1C1E9B321}"/>
                  </a:ext>
                </a:extLst>
              </p:cNvPr>
              <p:cNvSpPr/>
              <p:nvPr/>
            </p:nvSpPr>
            <p:spPr>
              <a:xfrm>
                <a:off x="2660341" y="2768772"/>
                <a:ext cx="1406537" cy="1406537"/>
              </a:xfrm>
              <a:custGeom>
                <a:avLst/>
                <a:gdLst/>
                <a:ahLst/>
                <a:cxnLst/>
                <a:rect l="0" t="0" r="0" b="0"/>
                <a:pathLst>
                  <a:path w="1714500" h="1714500">
                    <a:moveTo>
                      <a:pt x="1712119" y="859631"/>
                    </a:moveTo>
                    <a:cubicBezTo>
                      <a:pt x="1712119" y="1330447"/>
                      <a:pt x="1330447" y="1712119"/>
                      <a:pt x="859631" y="1712119"/>
                    </a:cubicBezTo>
                    <a:cubicBezTo>
                      <a:pt x="388815" y="1712119"/>
                      <a:pt x="7144" y="1330447"/>
                      <a:pt x="7144" y="859631"/>
                    </a:cubicBezTo>
                    <a:cubicBezTo>
                      <a:pt x="7144" y="388815"/>
                      <a:pt x="388815" y="7144"/>
                      <a:pt x="859631" y="7144"/>
                    </a:cubicBezTo>
                    <a:cubicBezTo>
                      <a:pt x="1330447" y="7144"/>
                      <a:pt x="1712119" y="388815"/>
                      <a:pt x="1712119" y="859631"/>
                    </a:cubicBezTo>
                    <a:close/>
                  </a:path>
                </a:pathLst>
              </a:custGeom>
              <a:solidFill>
                <a:srgbClr val="B99100">
                  <a:alpha val="49804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Top Circle - G1">
                <a:extLst>
                  <a:ext uri="{FF2B5EF4-FFF2-40B4-BE49-F238E27FC236}">
                    <a16:creationId xmlns:a16="http://schemas.microsoft.com/office/drawing/2014/main" id="{7A7BFFA6-320E-4879-9101-A7706CB4431E}"/>
                  </a:ext>
                </a:extLst>
              </p:cNvPr>
              <p:cNvSpPr/>
              <p:nvPr/>
            </p:nvSpPr>
            <p:spPr>
              <a:xfrm>
                <a:off x="2687551" y="2795982"/>
                <a:ext cx="1344024" cy="1344024"/>
              </a:xfrm>
              <a:custGeom>
                <a:avLst/>
                <a:gdLst/>
                <a:ahLst/>
                <a:cxnLst/>
                <a:rect l="0" t="0" r="0" b="0"/>
                <a:pathLst>
                  <a:path w="1638300" h="1638300">
                    <a:moveTo>
                      <a:pt x="1639831" y="823572"/>
                    </a:moveTo>
                    <a:cubicBezTo>
                      <a:pt x="1639831" y="1274379"/>
                      <a:pt x="1274379" y="1639831"/>
                      <a:pt x="823572" y="1639831"/>
                    </a:cubicBezTo>
                    <a:cubicBezTo>
                      <a:pt x="372764" y="1639831"/>
                      <a:pt x="7313" y="1274379"/>
                      <a:pt x="7313" y="823572"/>
                    </a:cubicBezTo>
                    <a:cubicBezTo>
                      <a:pt x="7313" y="372764"/>
                      <a:pt x="372764" y="7313"/>
                      <a:pt x="823572" y="7313"/>
                    </a:cubicBezTo>
                    <a:cubicBezTo>
                      <a:pt x="1274379" y="7313"/>
                      <a:pt x="1639831" y="372764"/>
                      <a:pt x="1639831" y="82357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FA4AF"/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63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DE23D8CF-A19D-4E30-8A98-4F257DDF26E7}"/>
                </a:ext>
              </a:extLst>
            </p:cNvPr>
            <p:cNvGrpSpPr/>
            <p:nvPr/>
          </p:nvGrpSpPr>
          <p:grpSpPr>
            <a:xfrm>
              <a:off x="7848510" y="1898480"/>
              <a:ext cx="762000" cy="643329"/>
              <a:chOff x="7990124" y="1828191"/>
              <a:chExt cx="762000" cy="643329"/>
            </a:xfrm>
          </p:grpSpPr>
          <p:pic>
            <p:nvPicPr>
              <p:cNvPr id="64" name="Graphic 63">
                <a:extLst>
                  <a:ext uri="{FF2B5EF4-FFF2-40B4-BE49-F238E27FC236}">
                    <a16:creationId xmlns:a16="http://schemas.microsoft.com/office/drawing/2014/main" id="{1CAA58F7-6980-41F3-8029-9A2D0800F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140048" y="1828191"/>
                <a:ext cx="410691" cy="329293"/>
              </a:xfrm>
              <a:prstGeom prst="rect">
                <a:avLst/>
              </a:prstGeom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9F16505-3BB3-4F66-AF9B-CEC5AF621F6F}"/>
                  </a:ext>
                </a:extLst>
              </p:cNvPr>
              <p:cNvSpPr txBox="1"/>
              <p:nvPr/>
            </p:nvSpPr>
            <p:spPr>
              <a:xfrm>
                <a:off x="7990124" y="2132966"/>
                <a:ext cx="76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Financial System</a:t>
                </a:r>
              </a:p>
            </p:txBody>
          </p:sp>
        </p:grpSp>
      </p:grp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F4452EEF-7BDA-42AC-91F0-7753933C4BF2}"/>
              </a:ext>
            </a:extLst>
          </p:cNvPr>
          <p:cNvSpPr/>
          <p:nvPr/>
        </p:nvSpPr>
        <p:spPr>
          <a:xfrm rot="16200000">
            <a:off x="1500428" y="3706595"/>
            <a:ext cx="104775" cy="104775"/>
          </a:xfrm>
          <a:prstGeom prst="triangle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C66A205E-0FC1-4B5A-9892-F5CDDD88E4B2}"/>
              </a:ext>
            </a:extLst>
          </p:cNvPr>
          <p:cNvSpPr/>
          <p:nvPr/>
        </p:nvSpPr>
        <p:spPr>
          <a:xfrm rot="16200000">
            <a:off x="1500428" y="3830598"/>
            <a:ext cx="104775" cy="104775"/>
          </a:xfrm>
          <a:prstGeom prst="triangle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5823414-64A7-4BC9-ABA4-1B4252BE77D4}"/>
              </a:ext>
            </a:extLst>
          </p:cNvPr>
          <p:cNvGrpSpPr/>
          <p:nvPr/>
        </p:nvGrpSpPr>
        <p:grpSpPr>
          <a:xfrm>
            <a:off x="6264571" y="2128142"/>
            <a:ext cx="1293990" cy="1293990"/>
            <a:chOff x="6246216" y="1436961"/>
            <a:chExt cx="1293990" cy="1293990"/>
          </a:xfrm>
        </p:grpSpPr>
        <p:grpSp>
          <p:nvGrpSpPr>
            <p:cNvPr id="120" name="Circle 01">
              <a:extLst>
                <a:ext uri="{FF2B5EF4-FFF2-40B4-BE49-F238E27FC236}">
                  <a16:creationId xmlns:a16="http://schemas.microsoft.com/office/drawing/2014/main" id="{058AF991-3E97-4258-B82B-E4F8BAE2DB21}"/>
                </a:ext>
              </a:extLst>
            </p:cNvPr>
            <p:cNvGrpSpPr/>
            <p:nvPr/>
          </p:nvGrpSpPr>
          <p:grpSpPr>
            <a:xfrm>
              <a:off x="6246216" y="1436961"/>
              <a:ext cx="1293990" cy="1293990"/>
              <a:chOff x="3452811" y="1452562"/>
              <a:chExt cx="2238375" cy="2238375"/>
            </a:xfrm>
          </p:grpSpPr>
          <p:pic>
            <p:nvPicPr>
              <p:cNvPr id="124" name="Shadow">
                <a:extLst>
                  <a:ext uri="{FF2B5EF4-FFF2-40B4-BE49-F238E27FC236}">
                    <a16:creationId xmlns:a16="http://schemas.microsoft.com/office/drawing/2014/main" id="{46D59E2E-96A6-4008-BCE2-044AA9330C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452811" y="1452562"/>
                <a:ext cx="2238375" cy="2238375"/>
              </a:xfrm>
              <a:prstGeom prst="rect">
                <a:avLst/>
              </a:prstGeom>
            </p:spPr>
          </p:pic>
          <p:sp>
            <p:nvSpPr>
              <p:cNvPr id="125" name="Middle Circle - G4">
                <a:extLst>
                  <a:ext uri="{FF2B5EF4-FFF2-40B4-BE49-F238E27FC236}">
                    <a16:creationId xmlns:a16="http://schemas.microsoft.com/office/drawing/2014/main" id="{43D7F3F6-09A7-4C45-B6E0-013BFE14FC58}"/>
                  </a:ext>
                </a:extLst>
              </p:cNvPr>
              <p:cNvSpPr/>
              <p:nvPr/>
            </p:nvSpPr>
            <p:spPr>
              <a:xfrm>
                <a:off x="3591812" y="1591562"/>
                <a:ext cx="1960376" cy="1960376"/>
              </a:xfrm>
              <a:custGeom>
                <a:avLst/>
                <a:gdLst/>
                <a:ahLst/>
                <a:cxnLst/>
                <a:rect l="0" t="0" r="0" b="0"/>
                <a:pathLst>
                  <a:path w="2047875" h="2047875">
                    <a:moveTo>
                      <a:pt x="2045494" y="1026319"/>
                    </a:moveTo>
                    <a:cubicBezTo>
                      <a:pt x="2045494" y="1589194"/>
                      <a:pt x="1589194" y="2045494"/>
                      <a:pt x="1026319" y="2045494"/>
                    </a:cubicBezTo>
                    <a:cubicBezTo>
                      <a:pt x="463444" y="2045494"/>
                      <a:pt x="7144" y="1589194"/>
                      <a:pt x="7144" y="1026319"/>
                    </a:cubicBezTo>
                    <a:cubicBezTo>
                      <a:pt x="7144" y="463444"/>
                      <a:pt x="463444" y="7144"/>
                      <a:pt x="1026319" y="7144"/>
                    </a:cubicBezTo>
                    <a:cubicBezTo>
                      <a:pt x="1589194" y="7144"/>
                      <a:pt x="2045494" y="463444"/>
                      <a:pt x="2045494" y="1026319"/>
                    </a:cubicBezTo>
                    <a:close/>
                  </a:path>
                </a:pathLst>
              </a:custGeom>
              <a:solidFill>
                <a:srgbClr val="4CAE16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Outer Circle - G3">
                <a:extLst>
                  <a:ext uri="{FF2B5EF4-FFF2-40B4-BE49-F238E27FC236}">
                    <a16:creationId xmlns:a16="http://schemas.microsoft.com/office/drawing/2014/main" id="{E0B98181-78C0-4853-8F03-DD9AFDF198F3}"/>
                  </a:ext>
                </a:extLst>
              </p:cNvPr>
              <p:cNvSpPr/>
              <p:nvPr/>
            </p:nvSpPr>
            <p:spPr>
              <a:xfrm>
                <a:off x="3591812" y="1591562"/>
                <a:ext cx="1960376" cy="1960376"/>
              </a:xfrm>
              <a:custGeom>
                <a:avLst/>
                <a:gdLst/>
                <a:ahLst/>
                <a:cxnLst/>
                <a:rect l="0" t="0" r="0" b="0"/>
                <a:pathLst>
                  <a:path w="2047875" h="2047875">
                    <a:moveTo>
                      <a:pt x="2046446" y="1026319"/>
                    </a:moveTo>
                    <a:cubicBezTo>
                      <a:pt x="2046446" y="1589246"/>
                      <a:pt x="1590199" y="2045494"/>
                      <a:pt x="1027271" y="2045494"/>
                    </a:cubicBezTo>
                    <a:cubicBezTo>
                      <a:pt x="464344" y="2045494"/>
                      <a:pt x="7144" y="1590199"/>
                      <a:pt x="7144" y="1026319"/>
                    </a:cubicBezTo>
                    <a:cubicBezTo>
                      <a:pt x="7144" y="462439"/>
                      <a:pt x="463391" y="7144"/>
                      <a:pt x="1026319" y="7144"/>
                    </a:cubicBezTo>
                    <a:cubicBezTo>
                      <a:pt x="1589246" y="7144"/>
                      <a:pt x="2046446" y="463391"/>
                      <a:pt x="2046446" y="1026319"/>
                    </a:cubicBezTo>
                    <a:close/>
                    <a:moveTo>
                      <a:pt x="1026319" y="34766"/>
                    </a:moveTo>
                    <a:cubicBezTo>
                      <a:pt x="478631" y="34766"/>
                      <a:pt x="34766" y="478631"/>
                      <a:pt x="34766" y="1026319"/>
                    </a:cubicBezTo>
                    <a:cubicBezTo>
                      <a:pt x="34766" y="1574006"/>
                      <a:pt x="478631" y="2018824"/>
                      <a:pt x="1026319" y="2018824"/>
                    </a:cubicBezTo>
                    <a:cubicBezTo>
                      <a:pt x="1574006" y="2018824"/>
                      <a:pt x="2018824" y="1574959"/>
                      <a:pt x="2018824" y="1026319"/>
                    </a:cubicBezTo>
                    <a:cubicBezTo>
                      <a:pt x="2018824" y="477679"/>
                      <a:pt x="1574959" y="34766"/>
                      <a:pt x="1026319" y="347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183707">
                      <a:alpha val="90000"/>
                    </a:srgbClr>
                  </a:gs>
                  <a:gs pos="100000">
                    <a:srgbClr val="A3EB5B">
                      <a:alpha val="49804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Top Circle - G2">
                <a:extLst>
                  <a:ext uri="{FF2B5EF4-FFF2-40B4-BE49-F238E27FC236}">
                    <a16:creationId xmlns:a16="http://schemas.microsoft.com/office/drawing/2014/main" id="{AE324071-0D70-4F2E-BCED-BC4D36A08530}"/>
                  </a:ext>
                </a:extLst>
              </p:cNvPr>
              <p:cNvSpPr/>
              <p:nvPr/>
            </p:nvSpPr>
            <p:spPr>
              <a:xfrm>
                <a:off x="3751378" y="1751128"/>
                <a:ext cx="1641245" cy="1641245"/>
              </a:xfrm>
              <a:custGeom>
                <a:avLst/>
                <a:gdLst/>
                <a:ahLst/>
                <a:cxnLst/>
                <a:rect l="0" t="0" r="0" b="0"/>
                <a:pathLst>
                  <a:path w="1714500" h="1714500">
                    <a:moveTo>
                      <a:pt x="1712119" y="859631"/>
                    </a:moveTo>
                    <a:cubicBezTo>
                      <a:pt x="1712119" y="1330447"/>
                      <a:pt x="1330447" y="1712119"/>
                      <a:pt x="859631" y="1712119"/>
                    </a:cubicBezTo>
                    <a:cubicBezTo>
                      <a:pt x="388815" y="1712119"/>
                      <a:pt x="7144" y="1330447"/>
                      <a:pt x="7144" y="859631"/>
                    </a:cubicBezTo>
                    <a:cubicBezTo>
                      <a:pt x="7144" y="388815"/>
                      <a:pt x="388815" y="7144"/>
                      <a:pt x="859631" y="7144"/>
                    </a:cubicBezTo>
                    <a:cubicBezTo>
                      <a:pt x="1330447" y="7144"/>
                      <a:pt x="1712119" y="388815"/>
                      <a:pt x="1712119" y="859631"/>
                    </a:cubicBezTo>
                    <a:close/>
                  </a:path>
                </a:pathLst>
              </a:custGeom>
              <a:solidFill>
                <a:srgbClr val="87E52C">
                  <a:alpha val="50196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Top Circle - G1">
                <a:extLst>
                  <a:ext uri="{FF2B5EF4-FFF2-40B4-BE49-F238E27FC236}">
                    <a16:creationId xmlns:a16="http://schemas.microsoft.com/office/drawing/2014/main" id="{4A400068-8866-45F2-A939-9B1C02D3B866}"/>
                  </a:ext>
                </a:extLst>
              </p:cNvPr>
              <p:cNvSpPr/>
              <p:nvPr/>
            </p:nvSpPr>
            <p:spPr>
              <a:xfrm>
                <a:off x="3783129" y="1782879"/>
                <a:ext cx="1568301" cy="1568301"/>
              </a:xfrm>
              <a:custGeom>
                <a:avLst/>
                <a:gdLst/>
                <a:ahLst/>
                <a:cxnLst/>
                <a:rect l="0" t="0" r="0" b="0"/>
                <a:pathLst>
                  <a:path w="1638300" h="1638300">
                    <a:moveTo>
                      <a:pt x="1639831" y="823572"/>
                    </a:moveTo>
                    <a:cubicBezTo>
                      <a:pt x="1639831" y="1274379"/>
                      <a:pt x="1274379" y="1639831"/>
                      <a:pt x="823572" y="1639831"/>
                    </a:cubicBezTo>
                    <a:cubicBezTo>
                      <a:pt x="372764" y="1639831"/>
                      <a:pt x="7313" y="1274379"/>
                      <a:pt x="7313" y="823572"/>
                    </a:cubicBezTo>
                    <a:cubicBezTo>
                      <a:pt x="7313" y="372764"/>
                      <a:pt x="372764" y="7313"/>
                      <a:pt x="823572" y="7313"/>
                    </a:cubicBezTo>
                    <a:cubicBezTo>
                      <a:pt x="1274379" y="7313"/>
                      <a:pt x="1639831" y="372764"/>
                      <a:pt x="1639831" y="82357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FA4AF"/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63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9C86E97A-01F4-4EDA-889D-F4C90DB258AE}"/>
                </a:ext>
              </a:extLst>
            </p:cNvPr>
            <p:cNvGrpSpPr/>
            <p:nvPr/>
          </p:nvGrpSpPr>
          <p:grpSpPr>
            <a:xfrm>
              <a:off x="6512211" y="1791224"/>
              <a:ext cx="762000" cy="585465"/>
              <a:chOff x="6501748" y="1762945"/>
              <a:chExt cx="762000" cy="585465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9FA9006-5CF4-45D9-BBA5-4E7EE1D40CD1}"/>
                  </a:ext>
                </a:extLst>
              </p:cNvPr>
              <p:cNvSpPr txBox="1"/>
              <p:nvPr/>
            </p:nvSpPr>
            <p:spPr>
              <a:xfrm>
                <a:off x="6501748" y="2132966"/>
                <a:ext cx="762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Fantasy</a:t>
                </a:r>
              </a:p>
            </p:txBody>
          </p:sp>
          <p:pic>
            <p:nvPicPr>
              <p:cNvPr id="117" name="Picture 116" descr="A close up of a sign&#10;&#10;Description generated with high confidence">
                <a:extLst>
                  <a:ext uri="{FF2B5EF4-FFF2-40B4-BE49-F238E27FC236}">
                    <a16:creationId xmlns:a16="http://schemas.microsoft.com/office/drawing/2014/main" id="{423903D8-3D85-45FF-A6BF-5A376BFBE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44640" y="1762945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142" name="Isosceles Triangle 141">
            <a:extLst>
              <a:ext uri="{FF2B5EF4-FFF2-40B4-BE49-F238E27FC236}">
                <a16:creationId xmlns:a16="http://schemas.microsoft.com/office/drawing/2014/main" id="{7C033EAA-C33C-40C3-885E-8D5F15CDEC70}"/>
              </a:ext>
            </a:extLst>
          </p:cNvPr>
          <p:cNvSpPr/>
          <p:nvPr/>
        </p:nvSpPr>
        <p:spPr>
          <a:xfrm rot="2334928">
            <a:off x="3811538" y="3283127"/>
            <a:ext cx="104775" cy="104775"/>
          </a:xfrm>
          <a:prstGeom prst="triangle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45" name="Isosceles Triangle 144">
            <a:extLst>
              <a:ext uri="{FF2B5EF4-FFF2-40B4-BE49-F238E27FC236}">
                <a16:creationId xmlns:a16="http://schemas.microsoft.com/office/drawing/2014/main" id="{1C6473B8-3B90-4557-886C-72618EA3C01A}"/>
              </a:ext>
            </a:extLst>
          </p:cNvPr>
          <p:cNvSpPr/>
          <p:nvPr/>
        </p:nvSpPr>
        <p:spPr>
          <a:xfrm rot="2118044">
            <a:off x="2286895" y="3289390"/>
            <a:ext cx="104775" cy="104775"/>
          </a:xfrm>
          <a:prstGeom prst="triangle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46" name="Isosceles Triangle 145">
            <a:extLst>
              <a:ext uri="{FF2B5EF4-FFF2-40B4-BE49-F238E27FC236}">
                <a16:creationId xmlns:a16="http://schemas.microsoft.com/office/drawing/2014/main" id="{3DE12914-3627-432B-9554-554326BDA719}"/>
              </a:ext>
            </a:extLst>
          </p:cNvPr>
          <p:cNvSpPr/>
          <p:nvPr/>
        </p:nvSpPr>
        <p:spPr>
          <a:xfrm rot="16200000">
            <a:off x="1500428" y="3472396"/>
            <a:ext cx="104775" cy="104775"/>
          </a:xfrm>
          <a:prstGeom prst="triangle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2" name="Isosceles Triangle 145">
            <a:extLst>
              <a:ext uri="{FF2B5EF4-FFF2-40B4-BE49-F238E27FC236}">
                <a16:creationId xmlns:a16="http://schemas.microsoft.com/office/drawing/2014/main" id="{7E9F0EC3-CC10-4930-91D1-BC79D24BE467}"/>
              </a:ext>
            </a:extLst>
          </p:cNvPr>
          <p:cNvSpPr/>
          <p:nvPr/>
        </p:nvSpPr>
        <p:spPr>
          <a:xfrm rot="19797944">
            <a:off x="933587" y="2981188"/>
            <a:ext cx="104775" cy="104775"/>
          </a:xfrm>
          <a:prstGeom prst="triangle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9" name="Freeform: Shape 142">
            <a:extLst>
              <a:ext uri="{FF2B5EF4-FFF2-40B4-BE49-F238E27FC236}">
                <a16:creationId xmlns:a16="http://schemas.microsoft.com/office/drawing/2014/main" id="{6979588A-94E2-4E81-AC30-237DA5DB665B}"/>
              </a:ext>
            </a:extLst>
          </p:cNvPr>
          <p:cNvSpPr/>
          <p:nvPr/>
        </p:nvSpPr>
        <p:spPr>
          <a:xfrm rot="10800000">
            <a:off x="1582938" y="4126277"/>
            <a:ext cx="512562" cy="383606"/>
          </a:xfrm>
          <a:custGeom>
            <a:avLst/>
            <a:gdLst>
              <a:gd name="connsiteX0" fmla="*/ 0 w 5202079"/>
              <a:gd name="connsiteY0" fmla="*/ 0 h 425291"/>
              <a:gd name="connsiteX1" fmla="*/ 372428 w 5202079"/>
              <a:gd name="connsiteY1" fmla="*/ 372428 h 425291"/>
              <a:gd name="connsiteX2" fmla="*/ 493395 w 5202079"/>
              <a:gd name="connsiteY2" fmla="*/ 422910 h 425291"/>
              <a:gd name="connsiteX3" fmla="*/ 5202079 w 5202079"/>
              <a:gd name="connsiteY3" fmla="*/ 425291 h 425291"/>
              <a:gd name="connsiteX0" fmla="*/ 0 w 4173379"/>
              <a:gd name="connsiteY0" fmla="*/ 0 h 430513"/>
              <a:gd name="connsiteX1" fmla="*/ 372428 w 4173379"/>
              <a:gd name="connsiteY1" fmla="*/ 372428 h 430513"/>
              <a:gd name="connsiteX2" fmla="*/ 493395 w 4173379"/>
              <a:gd name="connsiteY2" fmla="*/ 422910 h 430513"/>
              <a:gd name="connsiteX3" fmla="*/ 4173379 w 4173379"/>
              <a:gd name="connsiteY3" fmla="*/ 430513 h 430513"/>
              <a:gd name="connsiteX0" fmla="*/ 0 w 3716179"/>
              <a:gd name="connsiteY0" fmla="*/ 0 h 425291"/>
              <a:gd name="connsiteX1" fmla="*/ 372428 w 3716179"/>
              <a:gd name="connsiteY1" fmla="*/ 372428 h 425291"/>
              <a:gd name="connsiteX2" fmla="*/ 493395 w 3716179"/>
              <a:gd name="connsiteY2" fmla="*/ 422910 h 425291"/>
              <a:gd name="connsiteX3" fmla="*/ 3716179 w 3716179"/>
              <a:gd name="connsiteY3" fmla="*/ 425291 h 425291"/>
              <a:gd name="connsiteX0" fmla="*/ 0 w 2458879"/>
              <a:gd name="connsiteY0" fmla="*/ 0 h 425291"/>
              <a:gd name="connsiteX1" fmla="*/ 372428 w 2458879"/>
              <a:gd name="connsiteY1" fmla="*/ 372428 h 425291"/>
              <a:gd name="connsiteX2" fmla="*/ 493395 w 2458879"/>
              <a:gd name="connsiteY2" fmla="*/ 422910 h 425291"/>
              <a:gd name="connsiteX3" fmla="*/ 2458879 w 2458879"/>
              <a:gd name="connsiteY3" fmla="*/ 425291 h 425291"/>
              <a:gd name="connsiteX0" fmla="*/ 0 w 1231709"/>
              <a:gd name="connsiteY0" fmla="*/ 0 h 422910"/>
              <a:gd name="connsiteX1" fmla="*/ 372428 w 1231709"/>
              <a:gd name="connsiteY1" fmla="*/ 372428 h 422910"/>
              <a:gd name="connsiteX2" fmla="*/ 493395 w 1231709"/>
              <a:gd name="connsiteY2" fmla="*/ 422910 h 422910"/>
              <a:gd name="connsiteX3" fmla="*/ 1231709 w 1231709"/>
              <a:gd name="connsiteY3" fmla="*/ 421135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1709" h="422910">
                <a:moveTo>
                  <a:pt x="0" y="0"/>
                </a:moveTo>
                <a:lnTo>
                  <a:pt x="372428" y="372428"/>
                </a:lnTo>
                <a:cubicBezTo>
                  <a:pt x="404813" y="404813"/>
                  <a:pt x="448628" y="422910"/>
                  <a:pt x="493395" y="422910"/>
                </a:cubicBezTo>
                <a:lnTo>
                  <a:pt x="1231709" y="421135"/>
                </a:lnTo>
              </a:path>
            </a:pathLst>
          </a:custGeom>
          <a:noFill/>
          <a:ln w="21431" cap="rnd">
            <a:solidFill>
              <a:schemeClr val="tx2">
                <a:lumMod val="50000"/>
                <a:lumOff val="50000"/>
              </a:schemeClr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121" name="Isosceles Triangle 79">
            <a:extLst>
              <a:ext uri="{FF2B5EF4-FFF2-40B4-BE49-F238E27FC236}">
                <a16:creationId xmlns:a16="http://schemas.microsoft.com/office/drawing/2014/main" id="{876878F3-7715-4596-BBAA-7D4FADA9B0A7}"/>
              </a:ext>
            </a:extLst>
          </p:cNvPr>
          <p:cNvSpPr/>
          <p:nvPr/>
        </p:nvSpPr>
        <p:spPr>
          <a:xfrm rot="16200000">
            <a:off x="1485900" y="4067175"/>
            <a:ext cx="104775" cy="104775"/>
          </a:xfrm>
          <a:prstGeom prst="triangle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381C1DA8-3DD3-468E-BCCE-A5C45334D8ED}"/>
              </a:ext>
            </a:extLst>
          </p:cNvPr>
          <p:cNvSpPr txBox="1"/>
          <p:nvPr/>
        </p:nvSpPr>
        <p:spPr>
          <a:xfrm>
            <a:off x="2662723" y="874813"/>
            <a:ext cx="3601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Billetter integrert, men ikke fellessystem</a:t>
            </a:r>
          </a:p>
        </p:txBody>
      </p:sp>
      <p:pic>
        <p:nvPicPr>
          <p:cNvPr id="123" name="Picture 22" descr="Bilderesultat for socialcee">
            <a:extLst>
              <a:ext uri="{FF2B5EF4-FFF2-40B4-BE49-F238E27FC236}">
                <a16:creationId xmlns:a16="http://schemas.microsoft.com/office/drawing/2014/main" id="{D77944EB-7BD4-4E54-8FC5-D0ECDCEA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076" y="4602102"/>
            <a:ext cx="915628" cy="1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8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A78209-4908-450A-92DF-5F462D53A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Medieplattformen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6F5F8E-18F0-4D2F-AD41-8206D3D9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7" y="1310880"/>
            <a:ext cx="4581327" cy="3132533"/>
          </a:xfrm>
        </p:spPr>
        <p:txBody>
          <a:bodyPr/>
          <a:lstStyle/>
          <a:p>
            <a:r>
              <a:rPr lang="nb-NO" dirty="0"/>
              <a:t>Oppdaterte </a:t>
            </a:r>
            <a:r>
              <a:rPr lang="nb-NO" b="1" dirty="0"/>
              <a:t>brukervilkår</a:t>
            </a:r>
            <a:r>
              <a:rPr lang="nb-NO" dirty="0"/>
              <a:t> og </a:t>
            </a:r>
            <a:r>
              <a:rPr lang="nb-NO" b="1" dirty="0"/>
              <a:t>personvernserklæring</a:t>
            </a:r>
            <a:r>
              <a:rPr lang="nb-NO" dirty="0"/>
              <a:t> kommer</a:t>
            </a:r>
          </a:p>
          <a:p>
            <a:pPr lvl="1"/>
            <a:r>
              <a:rPr lang="nb-NO" dirty="0"/>
              <a:t>Linkes inn til spesifikk ligaside</a:t>
            </a:r>
          </a:p>
          <a:p>
            <a:r>
              <a:rPr lang="nb-NO" dirty="0"/>
              <a:t>Dessverre må vi ha </a:t>
            </a:r>
            <a:r>
              <a:rPr lang="nb-NO" b="1" dirty="0" err="1"/>
              <a:t>cookie</a:t>
            </a:r>
            <a:r>
              <a:rPr lang="nb-NO" b="1" dirty="0"/>
              <a:t>-line</a:t>
            </a:r>
            <a:r>
              <a:rPr lang="nb-NO" dirty="0"/>
              <a:t> på alle sider</a:t>
            </a:r>
          </a:p>
          <a:p>
            <a:r>
              <a:rPr lang="nb-NO" b="1" dirty="0"/>
              <a:t>Pålogging</a:t>
            </a:r>
            <a:r>
              <a:rPr lang="nb-NO" dirty="0"/>
              <a:t> kommer på klubbsidene – vil på sikt også benyttes på nye partnersider </a:t>
            </a:r>
          </a:p>
          <a:p>
            <a:pPr lvl="1"/>
            <a:r>
              <a:rPr lang="nb-NO" dirty="0"/>
              <a:t>Min side</a:t>
            </a:r>
          </a:p>
          <a:p>
            <a:pPr lvl="1"/>
            <a:r>
              <a:rPr lang="nb-NO" dirty="0"/>
              <a:t>Skal håndtere samtykker</a:t>
            </a:r>
          </a:p>
          <a:p>
            <a:pPr lvl="1"/>
            <a:r>
              <a:rPr lang="nb-NO" dirty="0"/>
              <a:t>Rett til å slettes og laste ned</a:t>
            </a:r>
          </a:p>
          <a:p>
            <a:r>
              <a:rPr lang="nb-NO" dirty="0"/>
              <a:t>Påmelding </a:t>
            </a:r>
            <a:r>
              <a:rPr lang="nb-NO" b="1" dirty="0"/>
              <a:t>nyhetsbrev (Apsis / Lime)</a:t>
            </a:r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6E1C851-F063-4085-AAB5-C7D0D086D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712" y="267494"/>
            <a:ext cx="3052582" cy="4772595"/>
          </a:xfrm>
          <a:prstGeom prst="rect">
            <a:avLst/>
          </a:prstGeom>
        </p:spPr>
      </p:pic>
      <p:grpSp>
        <p:nvGrpSpPr>
          <p:cNvPr id="7" name="Circle 01">
            <a:extLst>
              <a:ext uri="{FF2B5EF4-FFF2-40B4-BE49-F238E27FC236}">
                <a16:creationId xmlns:a16="http://schemas.microsoft.com/office/drawing/2014/main" id="{EB5FFBA3-B556-49A4-80C8-000852805D54}"/>
              </a:ext>
            </a:extLst>
          </p:cNvPr>
          <p:cNvGrpSpPr/>
          <p:nvPr/>
        </p:nvGrpSpPr>
        <p:grpSpPr>
          <a:xfrm>
            <a:off x="4572000" y="123478"/>
            <a:ext cx="1293990" cy="1293990"/>
            <a:chOff x="3452811" y="1452562"/>
            <a:chExt cx="2238375" cy="2238375"/>
          </a:xfrm>
        </p:grpSpPr>
        <p:pic>
          <p:nvPicPr>
            <p:cNvPr id="8" name="Shadow">
              <a:extLst>
                <a:ext uri="{FF2B5EF4-FFF2-40B4-BE49-F238E27FC236}">
                  <a16:creationId xmlns:a16="http://schemas.microsoft.com/office/drawing/2014/main" id="{65BFF8EE-9E21-4A34-B561-9F619478A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52811" y="1452562"/>
              <a:ext cx="2238375" cy="2238375"/>
            </a:xfrm>
            <a:prstGeom prst="rect">
              <a:avLst/>
            </a:prstGeom>
          </p:spPr>
        </p:pic>
        <p:sp>
          <p:nvSpPr>
            <p:cNvPr id="9" name="Middle Circle - G4">
              <a:extLst>
                <a:ext uri="{FF2B5EF4-FFF2-40B4-BE49-F238E27FC236}">
                  <a16:creationId xmlns:a16="http://schemas.microsoft.com/office/drawing/2014/main" id="{B4CEB215-6AE4-40C9-9D0F-236800BB0E20}"/>
                </a:ext>
              </a:extLst>
            </p:cNvPr>
            <p:cNvSpPr/>
            <p:nvPr/>
          </p:nvSpPr>
          <p:spPr>
            <a:xfrm>
              <a:off x="3591812" y="1591562"/>
              <a:ext cx="1960376" cy="1960376"/>
            </a:xfrm>
            <a:custGeom>
              <a:avLst/>
              <a:gdLst/>
              <a:ahLst/>
              <a:cxnLst/>
              <a:rect l="0" t="0" r="0" b="0"/>
              <a:pathLst>
                <a:path w="2047875" h="2047875">
                  <a:moveTo>
                    <a:pt x="2045494" y="1026319"/>
                  </a:moveTo>
                  <a:cubicBezTo>
                    <a:pt x="2045494" y="1589194"/>
                    <a:pt x="1589194" y="2045494"/>
                    <a:pt x="1026319" y="2045494"/>
                  </a:cubicBezTo>
                  <a:cubicBezTo>
                    <a:pt x="463444" y="2045494"/>
                    <a:pt x="7144" y="1589194"/>
                    <a:pt x="7144" y="1026319"/>
                  </a:cubicBezTo>
                  <a:cubicBezTo>
                    <a:pt x="7144" y="463444"/>
                    <a:pt x="463444" y="7144"/>
                    <a:pt x="1026319" y="7144"/>
                  </a:cubicBezTo>
                  <a:cubicBezTo>
                    <a:pt x="1589194" y="7144"/>
                    <a:pt x="2045494" y="463444"/>
                    <a:pt x="2045494" y="1026319"/>
                  </a:cubicBezTo>
                  <a:close/>
                </a:path>
              </a:pathLst>
            </a:custGeom>
            <a:solidFill>
              <a:srgbClr val="4CAE16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uter Circle - G3">
              <a:extLst>
                <a:ext uri="{FF2B5EF4-FFF2-40B4-BE49-F238E27FC236}">
                  <a16:creationId xmlns:a16="http://schemas.microsoft.com/office/drawing/2014/main" id="{2C5E5156-8B45-438C-A512-F5004887AC9E}"/>
                </a:ext>
              </a:extLst>
            </p:cNvPr>
            <p:cNvSpPr/>
            <p:nvPr/>
          </p:nvSpPr>
          <p:spPr>
            <a:xfrm>
              <a:off x="3591812" y="1591562"/>
              <a:ext cx="1960376" cy="1960376"/>
            </a:xfrm>
            <a:custGeom>
              <a:avLst/>
              <a:gdLst/>
              <a:ahLst/>
              <a:cxnLst/>
              <a:rect l="0" t="0" r="0" b="0"/>
              <a:pathLst>
                <a:path w="2047875" h="2047875">
                  <a:moveTo>
                    <a:pt x="2046446" y="1026319"/>
                  </a:moveTo>
                  <a:cubicBezTo>
                    <a:pt x="2046446" y="1589246"/>
                    <a:pt x="1590199" y="2045494"/>
                    <a:pt x="1027271" y="2045494"/>
                  </a:cubicBezTo>
                  <a:cubicBezTo>
                    <a:pt x="464344" y="2045494"/>
                    <a:pt x="7144" y="1590199"/>
                    <a:pt x="7144" y="1026319"/>
                  </a:cubicBezTo>
                  <a:cubicBezTo>
                    <a:pt x="7144" y="462439"/>
                    <a:pt x="463391" y="7144"/>
                    <a:pt x="1026319" y="7144"/>
                  </a:cubicBezTo>
                  <a:cubicBezTo>
                    <a:pt x="1589246" y="7144"/>
                    <a:pt x="2046446" y="463391"/>
                    <a:pt x="2046446" y="1026319"/>
                  </a:cubicBezTo>
                  <a:close/>
                  <a:moveTo>
                    <a:pt x="1026319" y="34766"/>
                  </a:moveTo>
                  <a:cubicBezTo>
                    <a:pt x="478631" y="34766"/>
                    <a:pt x="34766" y="478631"/>
                    <a:pt x="34766" y="1026319"/>
                  </a:cubicBezTo>
                  <a:cubicBezTo>
                    <a:pt x="34766" y="1574006"/>
                    <a:pt x="478631" y="2018824"/>
                    <a:pt x="1026319" y="2018824"/>
                  </a:cubicBezTo>
                  <a:cubicBezTo>
                    <a:pt x="1574006" y="2018824"/>
                    <a:pt x="2018824" y="1574959"/>
                    <a:pt x="2018824" y="1026319"/>
                  </a:cubicBezTo>
                  <a:cubicBezTo>
                    <a:pt x="2018824" y="477679"/>
                    <a:pt x="1574959" y="34766"/>
                    <a:pt x="1026319" y="347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83707">
                    <a:alpha val="90000"/>
                  </a:srgbClr>
                </a:gs>
                <a:gs pos="100000">
                  <a:srgbClr val="A3EB5B">
                    <a:alpha val="49804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op Circle - G2">
              <a:extLst>
                <a:ext uri="{FF2B5EF4-FFF2-40B4-BE49-F238E27FC236}">
                  <a16:creationId xmlns:a16="http://schemas.microsoft.com/office/drawing/2014/main" id="{BC8423B4-602B-4485-B706-60D10AAA2081}"/>
                </a:ext>
              </a:extLst>
            </p:cNvPr>
            <p:cNvSpPr/>
            <p:nvPr/>
          </p:nvSpPr>
          <p:spPr>
            <a:xfrm>
              <a:off x="3751378" y="1751128"/>
              <a:ext cx="1641245" cy="1641245"/>
            </a:xfrm>
            <a:custGeom>
              <a:avLst/>
              <a:gdLst/>
              <a:ahLst/>
              <a:cxnLst/>
              <a:rect l="0" t="0" r="0" b="0"/>
              <a:pathLst>
                <a:path w="1714500" h="1714500">
                  <a:moveTo>
                    <a:pt x="1712119" y="859631"/>
                  </a:moveTo>
                  <a:cubicBezTo>
                    <a:pt x="1712119" y="1330447"/>
                    <a:pt x="1330447" y="1712119"/>
                    <a:pt x="859631" y="1712119"/>
                  </a:cubicBezTo>
                  <a:cubicBezTo>
                    <a:pt x="388815" y="1712119"/>
                    <a:pt x="7144" y="1330447"/>
                    <a:pt x="7144" y="859631"/>
                  </a:cubicBezTo>
                  <a:cubicBezTo>
                    <a:pt x="7144" y="388815"/>
                    <a:pt x="388815" y="7144"/>
                    <a:pt x="859631" y="7144"/>
                  </a:cubicBezTo>
                  <a:cubicBezTo>
                    <a:pt x="1330447" y="7144"/>
                    <a:pt x="1712119" y="388815"/>
                    <a:pt x="1712119" y="859631"/>
                  </a:cubicBezTo>
                  <a:close/>
                </a:path>
              </a:pathLst>
            </a:custGeom>
            <a:solidFill>
              <a:srgbClr val="87E52C">
                <a:alpha val="50196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op Circle - G1">
              <a:extLst>
                <a:ext uri="{FF2B5EF4-FFF2-40B4-BE49-F238E27FC236}">
                  <a16:creationId xmlns:a16="http://schemas.microsoft.com/office/drawing/2014/main" id="{C1718FCF-70E3-4F45-9DA0-20E61E1640A0}"/>
                </a:ext>
              </a:extLst>
            </p:cNvPr>
            <p:cNvSpPr/>
            <p:nvPr/>
          </p:nvSpPr>
          <p:spPr>
            <a:xfrm>
              <a:off x="3783129" y="1782879"/>
              <a:ext cx="1568301" cy="1568301"/>
            </a:xfrm>
            <a:custGeom>
              <a:avLst/>
              <a:gdLst/>
              <a:ahLst/>
              <a:cxnLst/>
              <a:rect l="0" t="0" r="0" b="0"/>
              <a:pathLst>
                <a:path w="1638300" h="1638300">
                  <a:moveTo>
                    <a:pt x="1639831" y="823572"/>
                  </a:moveTo>
                  <a:cubicBezTo>
                    <a:pt x="1639831" y="1274379"/>
                    <a:pt x="1274379" y="1639831"/>
                    <a:pt x="823572" y="1639831"/>
                  </a:cubicBezTo>
                  <a:cubicBezTo>
                    <a:pt x="372764" y="1639831"/>
                    <a:pt x="7313" y="1274379"/>
                    <a:pt x="7313" y="823572"/>
                  </a:cubicBezTo>
                  <a:cubicBezTo>
                    <a:pt x="7313" y="372764"/>
                    <a:pt x="372764" y="7313"/>
                    <a:pt x="823572" y="7313"/>
                  </a:cubicBezTo>
                  <a:cubicBezTo>
                    <a:pt x="1274379" y="7313"/>
                    <a:pt x="1639831" y="372764"/>
                    <a:pt x="1639831" y="82357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A4AF"/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637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8">
            <a:extLst>
              <a:ext uri="{FF2B5EF4-FFF2-40B4-BE49-F238E27FC236}">
                <a16:creationId xmlns:a16="http://schemas.microsoft.com/office/drawing/2014/main" id="{E47A9D70-399B-4FD1-B7EF-93A298E8A4A1}"/>
              </a:ext>
            </a:extLst>
          </p:cNvPr>
          <p:cNvGrpSpPr/>
          <p:nvPr/>
        </p:nvGrpSpPr>
        <p:grpSpPr>
          <a:xfrm>
            <a:off x="4669677" y="504871"/>
            <a:ext cx="1098637" cy="457104"/>
            <a:chOff x="1898388" y="1828191"/>
            <a:chExt cx="1098637" cy="457104"/>
          </a:xfrm>
        </p:grpSpPr>
        <p:pic>
          <p:nvPicPr>
            <p:cNvPr id="14" name="Graphic 67">
              <a:extLst>
                <a:ext uri="{FF2B5EF4-FFF2-40B4-BE49-F238E27FC236}">
                  <a16:creationId xmlns:a16="http://schemas.microsoft.com/office/drawing/2014/main" id="{BCF7CDA5-D50F-4C6D-967D-8FDA17CCF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32769" y="1828191"/>
              <a:ext cx="400643" cy="272437"/>
            </a:xfrm>
            <a:prstGeom prst="rect">
              <a:avLst/>
            </a:prstGeom>
          </p:spPr>
        </p:pic>
        <p:sp>
          <p:nvSpPr>
            <p:cNvPr id="15" name="TextBox 68">
              <a:extLst>
                <a:ext uri="{FF2B5EF4-FFF2-40B4-BE49-F238E27FC236}">
                  <a16:creationId xmlns:a16="http://schemas.microsoft.com/office/drawing/2014/main" id="{42681506-DEB5-4353-802C-48275FE1D042}"/>
                </a:ext>
              </a:extLst>
            </p:cNvPr>
            <p:cNvSpPr txBox="1"/>
            <p:nvPr/>
          </p:nvSpPr>
          <p:spPr>
            <a:xfrm>
              <a:off x="1898388" y="2069851"/>
              <a:ext cx="10986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Medieplattform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9736228"/>
      </p:ext>
    </p:extLst>
  </p:cSld>
  <p:clrMapOvr>
    <a:masterClrMapping/>
  </p:clrMapOvr>
</p:sld>
</file>

<file path=ppt/theme/theme1.xml><?xml version="1.0" encoding="utf-8"?>
<a:theme xmlns:a="http://schemas.openxmlformats.org/drawingml/2006/main" name="NTF Theme">
  <a:themeElements>
    <a:clrScheme name="Custom 1">
      <a:dk1>
        <a:srgbClr val="000000"/>
      </a:dk1>
      <a:lt1>
        <a:srgbClr val="FFFFFF"/>
      </a:lt1>
      <a:dk2>
        <a:srgbClr val="00253C"/>
      </a:dk2>
      <a:lt2>
        <a:srgbClr val="00A7E1"/>
      </a:lt2>
      <a:accent1>
        <a:srgbClr val="00253C"/>
      </a:accent1>
      <a:accent2>
        <a:srgbClr val="00A7E1"/>
      </a:accent2>
      <a:accent3>
        <a:srgbClr val="534236"/>
      </a:accent3>
      <a:accent4>
        <a:srgbClr val="FF022B"/>
      </a:accent4>
      <a:accent5>
        <a:srgbClr val="00B448"/>
      </a:accent5>
      <a:accent6>
        <a:srgbClr val="F6E000"/>
      </a:accent6>
      <a:hlink>
        <a:srgbClr val="00AEEC"/>
      </a:hlink>
      <a:folHlink>
        <a:srgbClr val="020F4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L-NTF-ES-OBOS-uten-tekst_nye-bilder_farger_nye-slides-Justert-231017" id="{17B86F1E-C187-234F-A111-9B7224474930}" vid="{24F409F9-1D38-A544-946F-47798A3D7775}"/>
    </a:ext>
  </a:extLst>
</a:theme>
</file>

<file path=ppt/theme/theme2.xml><?xml version="1.0" encoding="utf-8"?>
<a:theme xmlns:a="http://schemas.openxmlformats.org/drawingml/2006/main" name="1_Eliteserien Theme">
  <a:themeElements>
    <a:clrScheme name="Eliteserien">
      <a:dk1>
        <a:srgbClr val="000000"/>
      </a:dk1>
      <a:lt1>
        <a:srgbClr val="FFFFFF"/>
      </a:lt1>
      <a:dk2>
        <a:srgbClr val="00253D"/>
      </a:dk2>
      <a:lt2>
        <a:srgbClr val="FFFFFF"/>
      </a:lt2>
      <a:accent1>
        <a:srgbClr val="00A7E1"/>
      </a:accent1>
      <a:accent2>
        <a:srgbClr val="F43230"/>
      </a:accent2>
      <a:accent3>
        <a:srgbClr val="00B150"/>
      </a:accent3>
      <a:accent4>
        <a:srgbClr val="AF8D68"/>
      </a:accent4>
      <a:accent5>
        <a:srgbClr val="B8B3B1"/>
      </a:accent5>
      <a:accent6>
        <a:srgbClr val="F6E11D"/>
      </a:accent6>
      <a:hlink>
        <a:srgbClr val="00A7E1"/>
      </a:hlink>
      <a:folHlink>
        <a:srgbClr val="F43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L-NTF-ES-OBOS-uten-tekst_nye-bilder_farger_nye-slides-Justert-231017" id="{17B86F1E-C187-234F-A111-9B7224474930}" vid="{9DD03C83-0512-6343-BAF6-39B880FB8150}"/>
    </a:ext>
  </a:extLst>
</a:theme>
</file>

<file path=ppt/theme/theme3.xml><?xml version="1.0" encoding="utf-8"?>
<a:theme xmlns:a="http://schemas.openxmlformats.org/drawingml/2006/main" name="OBOS-ligaen Theme">
  <a:themeElements>
    <a:clrScheme name="OBOS">
      <a:dk1>
        <a:srgbClr val="000000"/>
      </a:dk1>
      <a:lt1>
        <a:srgbClr val="FFFFFF"/>
      </a:lt1>
      <a:dk2>
        <a:srgbClr val="0D4FA7"/>
      </a:dk2>
      <a:lt2>
        <a:srgbClr val="FFFFFF"/>
      </a:lt2>
      <a:accent1>
        <a:srgbClr val="0D4FA7"/>
      </a:accent1>
      <a:accent2>
        <a:srgbClr val="CC455E"/>
      </a:accent2>
      <a:accent3>
        <a:srgbClr val="00AA78"/>
      </a:accent3>
      <a:accent4>
        <a:srgbClr val="F0F0F0"/>
      </a:accent4>
      <a:accent5>
        <a:srgbClr val="CCECE1"/>
      </a:accent5>
      <a:accent6>
        <a:srgbClr val="E8A749"/>
      </a:accent6>
      <a:hlink>
        <a:srgbClr val="00AA78"/>
      </a:hlink>
      <a:folHlink>
        <a:srgbClr val="00AA7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L-NTF-ES-OBOS-uten-tekst_nye-bilder_farger_nye-slides-Justert-231017" id="{17B86F1E-C187-234F-A111-9B7224474930}" vid="{8AA22C66-0732-544C-ABF6-E0283AC6BFF1}"/>
    </a:ext>
  </a:extLst>
</a:theme>
</file>

<file path=ppt/theme/theme4.xml><?xml version="1.0" encoding="utf-8"?>
<a:theme xmlns:a="http://schemas.openxmlformats.org/drawingml/2006/main" name="2_Eliteserien Theme">
  <a:themeElements>
    <a:clrScheme name="Eliteserien">
      <a:dk1>
        <a:srgbClr val="000000"/>
      </a:dk1>
      <a:lt1>
        <a:srgbClr val="FFFFFF"/>
      </a:lt1>
      <a:dk2>
        <a:srgbClr val="00253D"/>
      </a:dk2>
      <a:lt2>
        <a:srgbClr val="FFFFFF"/>
      </a:lt2>
      <a:accent1>
        <a:srgbClr val="00A7E1"/>
      </a:accent1>
      <a:accent2>
        <a:srgbClr val="F43230"/>
      </a:accent2>
      <a:accent3>
        <a:srgbClr val="00B150"/>
      </a:accent3>
      <a:accent4>
        <a:srgbClr val="AF8D68"/>
      </a:accent4>
      <a:accent5>
        <a:srgbClr val="B8B3B1"/>
      </a:accent5>
      <a:accent6>
        <a:srgbClr val="F6E11D"/>
      </a:accent6>
      <a:hlink>
        <a:srgbClr val="00A7E1"/>
      </a:hlink>
      <a:folHlink>
        <a:srgbClr val="F43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L-NTF-ES-OBOS-uten-tekst_nye-bilder_farger_nye-slides-Justert-05102017" id="{04A08BFB-3D23-1049-990A-1CB4BF201E54}" vid="{A9FB5E56-036F-AA41-8769-41E48B81C581}"/>
    </a:ext>
  </a:extLst>
</a:theme>
</file>

<file path=ppt/theme/theme5.xml><?xml version="1.0" encoding="utf-8"?>
<a:theme xmlns:a="http://schemas.openxmlformats.org/drawingml/2006/main" name="1_NTF Theme">
  <a:themeElements>
    <a:clrScheme name="Custom 1">
      <a:dk1>
        <a:srgbClr val="000000"/>
      </a:dk1>
      <a:lt1>
        <a:srgbClr val="FFFFFF"/>
      </a:lt1>
      <a:dk2>
        <a:srgbClr val="00253C"/>
      </a:dk2>
      <a:lt2>
        <a:srgbClr val="00A7E1"/>
      </a:lt2>
      <a:accent1>
        <a:srgbClr val="00253C"/>
      </a:accent1>
      <a:accent2>
        <a:srgbClr val="00A7E1"/>
      </a:accent2>
      <a:accent3>
        <a:srgbClr val="534236"/>
      </a:accent3>
      <a:accent4>
        <a:srgbClr val="FF022B"/>
      </a:accent4>
      <a:accent5>
        <a:srgbClr val="00B448"/>
      </a:accent5>
      <a:accent6>
        <a:srgbClr val="F6E000"/>
      </a:accent6>
      <a:hlink>
        <a:srgbClr val="00AEEC"/>
      </a:hlink>
      <a:folHlink>
        <a:srgbClr val="020F4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B74BA623-9E47-3847-8040-0A0278A8A9F9}" vid="{3BD0A97A-AB8B-2C4F-909B-A945FBA269D6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MAL-NTF-ES-OBOS (3)</Template>
  <TotalTime>2075</TotalTime>
  <Words>793</Words>
  <Application>Microsoft Office PowerPoint</Application>
  <PresentationFormat>Skjermfremvisning (16:9)</PresentationFormat>
  <Paragraphs>129</Paragraphs>
  <Slides>22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22</vt:i4>
      </vt:variant>
    </vt:vector>
  </HeadingPairs>
  <TitlesOfParts>
    <vt:vector size="32" baseType="lpstr">
      <vt:lpstr>Arial</vt:lpstr>
      <vt:lpstr>Arial</vt:lpstr>
      <vt:lpstr>Calibri</vt:lpstr>
      <vt:lpstr>Courier New</vt:lpstr>
      <vt:lpstr>Wingdings</vt:lpstr>
      <vt:lpstr>NTF Theme</vt:lpstr>
      <vt:lpstr>1_Eliteserien Theme</vt:lpstr>
      <vt:lpstr>OBOS-ligaen Theme</vt:lpstr>
      <vt:lpstr>2_Eliteserien Theme</vt:lpstr>
      <vt:lpstr>1_NTF Theme</vt:lpstr>
      <vt:lpstr>Ny  Personvern-lovgivning   – hva betyr det for din klubb?</vt:lpstr>
      <vt:lpstr>Agenda</vt:lpstr>
      <vt:lpstr>Samtykke:</vt:lpstr>
      <vt:lpstr>Konsekvensene på samtykke</vt:lpstr>
      <vt:lpstr>Alle kanaler Kan benyttes for å hente samtykke</vt:lpstr>
      <vt:lpstr>Hva har NTF gjort og hva skjer frem mot mai 2018?</vt:lpstr>
      <vt:lpstr>GDPR-ansvarlig pr klubb</vt:lpstr>
      <vt:lpstr>Hvilke systemer tar NTF hånd om ?</vt:lpstr>
      <vt:lpstr>Medieplattformen</vt:lpstr>
      <vt:lpstr>Formålet fra vilkårene</vt:lpstr>
      <vt:lpstr>PowerPoint-presentasjon</vt:lpstr>
      <vt:lpstr>PowerPoint-presentasjon</vt:lpstr>
      <vt:lpstr>Partners samtykke</vt:lpstr>
      <vt:lpstr>Dette avsnittet må legges til</vt:lpstr>
      <vt:lpstr>CRM - Lime</vt:lpstr>
      <vt:lpstr>CRM - Apsis</vt:lpstr>
      <vt:lpstr>Fantasy</vt:lpstr>
      <vt:lpstr>Billettsystemer</vt:lpstr>
      <vt:lpstr>Databehandleravtaler</vt:lpstr>
      <vt:lpstr>E-kurs</vt:lpstr>
      <vt:lpstr>Tips til klubbene</vt:lpstr>
      <vt:lpstr>May the GDPR be with you!  Thomas Torjusen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Thomas Torjusen</dc:creator>
  <cp:lastModifiedBy>Thomas Torjusen</cp:lastModifiedBy>
  <cp:revision>62</cp:revision>
  <cp:lastPrinted>2017-02-15T08:04:02Z</cp:lastPrinted>
  <dcterms:created xsi:type="dcterms:W3CDTF">2017-11-06T19:52:23Z</dcterms:created>
  <dcterms:modified xsi:type="dcterms:W3CDTF">2018-03-19T07:18:56Z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